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008E-16BE-498F-9A27-F58C4940B7D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BA4D8216-C076-4BD2-9D90-A77D4576E13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008E-16BE-498F-9A27-F58C4940B7D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8216-C076-4BD2-9D90-A77D4576E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008E-16BE-498F-9A27-F58C4940B7D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BA4D8216-C076-4BD2-9D90-A77D4576E1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008E-16BE-498F-9A27-F58C4940B7D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8216-C076-4BD2-9D90-A77D4576E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008E-16BE-498F-9A27-F58C4940B7D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BA4D8216-C076-4BD2-9D90-A77D4576E13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008E-16BE-498F-9A27-F58C4940B7D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8216-C076-4BD2-9D90-A77D4576E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008E-16BE-498F-9A27-F58C4940B7D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8216-C076-4BD2-9D90-A77D4576E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008E-16BE-498F-9A27-F58C4940B7D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8216-C076-4BD2-9D90-A77D4576E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008E-16BE-498F-9A27-F58C4940B7D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8216-C076-4BD2-9D90-A77D4576E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008E-16BE-498F-9A27-F58C4940B7D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8216-C076-4BD2-9D90-A77D4576E1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008E-16BE-498F-9A27-F58C4940B7D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D8216-C076-4BD2-9D90-A77D4576E1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BE6008E-16BE-498F-9A27-F58C4940B7D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A4D8216-C076-4BD2-9D90-A77D4576E1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429000"/>
            <a:ext cx="8686800" cy="1470025"/>
          </a:xfrm>
        </p:spPr>
        <p:txBody>
          <a:bodyPr/>
          <a:lstStyle/>
          <a:p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disfrutes</a:t>
            </a:r>
            <a:r>
              <a:rPr lang="en-US" dirty="0" smtClean="0"/>
              <a:t> de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viaje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9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talk about places to visit in a 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El </a:t>
            </a:r>
            <a:r>
              <a:rPr lang="en-US" sz="3200" dirty="0" err="1" smtClean="0"/>
              <a:t>cajero</a:t>
            </a:r>
            <a:r>
              <a:rPr lang="en-US" sz="3200" dirty="0" smtClean="0"/>
              <a:t> </a:t>
            </a:r>
            <a:r>
              <a:rPr lang="en-US" sz="3200" dirty="0" err="1" smtClean="0"/>
              <a:t>automático</a:t>
            </a:r>
            <a:r>
              <a:rPr lang="en-US" sz="3200" dirty="0" smtClean="0"/>
              <a:t>: the ATM</a:t>
            </a:r>
          </a:p>
          <a:p>
            <a:r>
              <a:rPr lang="en-US" sz="3200" dirty="0" smtClean="0"/>
              <a:t>La casa de </a:t>
            </a:r>
            <a:r>
              <a:rPr lang="en-US" sz="3200" dirty="0" err="1" smtClean="0"/>
              <a:t>cambio</a:t>
            </a:r>
            <a:r>
              <a:rPr lang="en-US" sz="3200" dirty="0" smtClean="0"/>
              <a:t>: the currency exchange</a:t>
            </a:r>
          </a:p>
          <a:p>
            <a:r>
              <a:rPr lang="en-US" sz="3200" dirty="0" smtClean="0"/>
              <a:t>El </a:t>
            </a:r>
            <a:r>
              <a:rPr lang="en-US" sz="3200" dirty="0" err="1" smtClean="0"/>
              <a:t>castillo</a:t>
            </a:r>
            <a:r>
              <a:rPr lang="en-US" sz="3200" dirty="0" smtClean="0"/>
              <a:t>: the castle</a:t>
            </a:r>
          </a:p>
          <a:p>
            <a:r>
              <a:rPr lang="en-US" sz="3200" dirty="0" smtClean="0"/>
              <a:t>La </a:t>
            </a:r>
            <a:r>
              <a:rPr lang="en-US" sz="3200" dirty="0" err="1" smtClean="0"/>
              <a:t>catedral</a:t>
            </a:r>
            <a:r>
              <a:rPr lang="en-US" sz="3200" dirty="0" smtClean="0"/>
              <a:t>: the cathedral</a:t>
            </a:r>
          </a:p>
          <a:p>
            <a:r>
              <a:rPr lang="en-US" sz="3200" dirty="0" err="1" smtClean="0"/>
              <a:t>Histórico</a:t>
            </a:r>
            <a:r>
              <a:rPr lang="en-US" sz="3200" dirty="0" smtClean="0"/>
              <a:t>(a): historical</a:t>
            </a:r>
          </a:p>
          <a:p>
            <a:r>
              <a:rPr lang="en-US" sz="3200" dirty="0" smtClean="0"/>
              <a:t>El </a:t>
            </a:r>
            <a:r>
              <a:rPr lang="en-US" sz="3200" dirty="0" err="1" smtClean="0"/>
              <a:t>palacio</a:t>
            </a:r>
            <a:r>
              <a:rPr lang="en-US" sz="3200" dirty="0" smtClean="0"/>
              <a:t>: the palace</a:t>
            </a:r>
          </a:p>
          <a:p>
            <a:r>
              <a:rPr lang="en-US" sz="3200" dirty="0" smtClean="0"/>
              <a:t>El </a:t>
            </a:r>
            <a:r>
              <a:rPr lang="en-US" sz="3200" dirty="0" err="1" smtClean="0"/>
              <a:t>quisco</a:t>
            </a:r>
            <a:r>
              <a:rPr lang="en-US" sz="3200" dirty="0" smtClean="0"/>
              <a:t>: the </a:t>
            </a:r>
            <a:r>
              <a:rPr lang="en-US" sz="3200" dirty="0" err="1" smtClean="0"/>
              <a:t>newstand</a:t>
            </a: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34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talk about staying in a hotel…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El </a:t>
            </a:r>
            <a:r>
              <a:rPr lang="en-US" sz="3200" dirty="0" err="1" smtClean="0"/>
              <a:t>ascensor</a:t>
            </a:r>
            <a:r>
              <a:rPr lang="en-US" sz="3200" dirty="0" smtClean="0"/>
              <a:t>: the elevator</a:t>
            </a:r>
          </a:p>
          <a:p>
            <a:r>
              <a:rPr lang="en-US" sz="3200" dirty="0" err="1" smtClean="0"/>
              <a:t>Conseguir</a:t>
            </a:r>
            <a:r>
              <a:rPr lang="en-US" sz="3200" dirty="0" smtClean="0"/>
              <a:t>(</a:t>
            </a:r>
            <a:r>
              <a:rPr lang="en-US" sz="3200" dirty="0" err="1" smtClean="0"/>
              <a:t>e</a:t>
            </a:r>
            <a:r>
              <a:rPr lang="en-US" sz="3200" dirty="0" err="1" smtClean="0">
                <a:sym typeface="Wingdings" panose="05000000000000000000" pitchFamily="2" charset="2"/>
              </a:rPr>
              <a:t>i</a:t>
            </a:r>
            <a:r>
              <a:rPr lang="en-US" sz="3200" dirty="0" smtClean="0">
                <a:sym typeface="Wingdings" panose="05000000000000000000" pitchFamily="2" charset="2"/>
              </a:rPr>
              <a:t>) to obtain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La </a:t>
            </a:r>
            <a:r>
              <a:rPr lang="en-US" sz="3200" dirty="0" err="1" smtClean="0">
                <a:sym typeface="Wingdings" panose="05000000000000000000" pitchFamily="2" charset="2"/>
              </a:rPr>
              <a:t>habitación</a:t>
            </a:r>
            <a:r>
              <a:rPr lang="en-US" sz="3200" dirty="0" smtClean="0">
                <a:sym typeface="Wingdings" panose="05000000000000000000" pitchFamily="2" charset="2"/>
              </a:rPr>
              <a:t>: the room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La </a:t>
            </a:r>
            <a:r>
              <a:rPr lang="en-US" sz="3200" dirty="0" err="1" smtClean="0">
                <a:sym typeface="Wingdings" panose="05000000000000000000" pitchFamily="2" charset="2"/>
              </a:rPr>
              <a:t>habitación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doble</a:t>
            </a:r>
            <a:r>
              <a:rPr lang="en-US" sz="3200" dirty="0" smtClean="0">
                <a:sym typeface="Wingdings" panose="05000000000000000000" pitchFamily="2" charset="2"/>
              </a:rPr>
              <a:t>: the double room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La </a:t>
            </a:r>
            <a:r>
              <a:rPr lang="en-US" sz="3200" dirty="0" err="1" smtClean="0">
                <a:sym typeface="Wingdings" panose="05000000000000000000" pitchFamily="2" charset="2"/>
              </a:rPr>
              <a:t>habitación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individual: the single room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La </a:t>
            </a:r>
            <a:r>
              <a:rPr lang="en-US" sz="3200" dirty="0" err="1" smtClean="0">
                <a:sym typeface="Wingdings" panose="05000000000000000000" pitchFamily="2" charset="2"/>
              </a:rPr>
              <a:t>llave</a:t>
            </a:r>
            <a:r>
              <a:rPr lang="en-US" sz="3200" dirty="0" smtClean="0">
                <a:sym typeface="Wingdings" panose="05000000000000000000" pitchFamily="2" charset="2"/>
              </a:rPr>
              <a:t>: the key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La </a:t>
            </a:r>
            <a:r>
              <a:rPr lang="en-US" sz="3200" dirty="0" err="1" smtClean="0">
                <a:sym typeface="Wingdings" panose="05000000000000000000" pitchFamily="2" charset="2"/>
              </a:rPr>
              <a:t>recepción</a:t>
            </a:r>
            <a:r>
              <a:rPr lang="en-US" sz="3200" dirty="0" smtClean="0">
                <a:sym typeface="Wingdings" panose="05000000000000000000" pitchFamily="2" charset="2"/>
              </a:rPr>
              <a:t>: the reception desk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2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talk about appropriate tourist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Atento</a:t>
            </a:r>
            <a:r>
              <a:rPr lang="en-US" sz="3200" dirty="0" smtClean="0"/>
              <a:t>(a): attentive</a:t>
            </a:r>
          </a:p>
          <a:p>
            <a:r>
              <a:rPr lang="en-US" sz="3200" dirty="0" smtClean="0"/>
              <a:t>Cortés: polite</a:t>
            </a:r>
          </a:p>
          <a:p>
            <a:r>
              <a:rPr lang="en-US" sz="3200" dirty="0" err="1" smtClean="0"/>
              <a:t>Hacer</a:t>
            </a:r>
            <a:r>
              <a:rPr lang="en-US" sz="3200" dirty="0" smtClean="0"/>
              <a:t> </a:t>
            </a:r>
            <a:r>
              <a:rPr lang="en-US" sz="3200" dirty="0" err="1" smtClean="0"/>
              <a:t>ruido</a:t>
            </a:r>
            <a:r>
              <a:rPr lang="en-US" sz="3200" dirty="0" smtClean="0"/>
              <a:t>: to make noise</a:t>
            </a:r>
          </a:p>
          <a:p>
            <a:r>
              <a:rPr lang="en-US" sz="3200" dirty="0" err="1" smtClean="0"/>
              <a:t>Observar</a:t>
            </a:r>
            <a:r>
              <a:rPr lang="en-US" sz="3200" dirty="0" smtClean="0"/>
              <a:t>: to observe</a:t>
            </a:r>
          </a:p>
          <a:p>
            <a:r>
              <a:rPr lang="en-US" sz="3200" dirty="0" err="1" smtClean="0"/>
              <a:t>Ofender</a:t>
            </a:r>
            <a:r>
              <a:rPr lang="en-US" sz="3200" dirty="0" smtClean="0"/>
              <a:t>: to offend</a:t>
            </a:r>
          </a:p>
          <a:p>
            <a:r>
              <a:rPr lang="en-US" sz="3200" dirty="0" smtClean="0"/>
              <a:t>La </a:t>
            </a:r>
            <a:r>
              <a:rPr lang="en-US" sz="3200" dirty="0" err="1" smtClean="0"/>
              <a:t>propina</a:t>
            </a:r>
            <a:r>
              <a:rPr lang="en-US" sz="3200" dirty="0" smtClean="0"/>
              <a:t>: the tip</a:t>
            </a:r>
          </a:p>
          <a:p>
            <a:r>
              <a:rPr lang="en-US" sz="3200" dirty="0" err="1" smtClean="0"/>
              <a:t>Puntual</a:t>
            </a:r>
            <a:r>
              <a:rPr lang="en-US" sz="3200" dirty="0" smtClean="0"/>
              <a:t>: punctual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1443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talk about tourist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La </a:t>
            </a:r>
            <a:r>
              <a:rPr lang="en-US" sz="2800" dirty="0" err="1" smtClean="0"/>
              <a:t>artesanía</a:t>
            </a:r>
            <a:r>
              <a:rPr lang="en-US" sz="2800" dirty="0" smtClean="0"/>
              <a:t>: the handicrafts</a:t>
            </a:r>
          </a:p>
          <a:p>
            <a:r>
              <a:rPr lang="en-US" sz="2800" dirty="0" smtClean="0"/>
              <a:t>El </a:t>
            </a:r>
            <a:r>
              <a:rPr lang="en-US" sz="2800" dirty="0" err="1" smtClean="0"/>
              <a:t>bote</a:t>
            </a:r>
            <a:r>
              <a:rPr lang="en-US" sz="2800" dirty="0" smtClean="0"/>
              <a:t> de vela: the sailboat</a:t>
            </a:r>
          </a:p>
          <a:p>
            <a:r>
              <a:rPr lang="en-US" sz="2800" dirty="0" err="1" smtClean="0"/>
              <a:t>Cambiar</a:t>
            </a:r>
            <a:r>
              <a:rPr lang="en-US" sz="2800" dirty="0" smtClean="0"/>
              <a:t>: to change/exchange</a:t>
            </a:r>
          </a:p>
          <a:p>
            <a:r>
              <a:rPr lang="en-US" sz="2800" dirty="0" err="1" smtClean="0"/>
              <a:t>Disfrutar</a:t>
            </a:r>
            <a:r>
              <a:rPr lang="en-US" sz="2800" dirty="0" smtClean="0"/>
              <a:t> de: to enjoy</a:t>
            </a:r>
          </a:p>
          <a:p>
            <a:r>
              <a:rPr lang="en-US" sz="2800" dirty="0" smtClean="0"/>
              <a:t>El </a:t>
            </a:r>
            <a:r>
              <a:rPr lang="en-US" sz="2800" dirty="0" err="1" smtClean="0"/>
              <a:t>esquí</a:t>
            </a:r>
            <a:r>
              <a:rPr lang="en-US" sz="2800" dirty="0" smtClean="0"/>
              <a:t> de </a:t>
            </a:r>
            <a:r>
              <a:rPr lang="en-US" sz="2800" dirty="0" err="1" smtClean="0"/>
              <a:t>acuático</a:t>
            </a:r>
            <a:r>
              <a:rPr lang="en-US" sz="2800" dirty="0" smtClean="0"/>
              <a:t>: the waterskiing </a:t>
            </a:r>
          </a:p>
          <a:p>
            <a:r>
              <a:rPr lang="en-US" sz="2800" dirty="0" smtClean="0"/>
              <a:t>La </a:t>
            </a:r>
            <a:r>
              <a:rPr lang="en-US" sz="2800" dirty="0" err="1" smtClean="0"/>
              <a:t>excursión</a:t>
            </a:r>
            <a:r>
              <a:rPr lang="en-US" sz="2800" dirty="0" smtClean="0"/>
              <a:t>: the excursion/ the short trip</a:t>
            </a:r>
          </a:p>
          <a:p>
            <a:r>
              <a:rPr lang="en-US" sz="2800" dirty="0" smtClean="0"/>
              <a:t>El/la </a:t>
            </a:r>
            <a:r>
              <a:rPr lang="en-US" sz="2800" dirty="0" err="1" smtClean="0"/>
              <a:t>guía</a:t>
            </a:r>
            <a:r>
              <a:rPr lang="en-US" sz="2800" dirty="0" smtClean="0"/>
              <a:t>: the guide</a:t>
            </a:r>
          </a:p>
          <a:p>
            <a:r>
              <a:rPr lang="en-US" sz="2800" dirty="0" smtClean="0"/>
              <a:t>La </a:t>
            </a:r>
            <a:r>
              <a:rPr lang="en-US" sz="2800" dirty="0" err="1" smtClean="0"/>
              <a:t>guía</a:t>
            </a:r>
            <a:r>
              <a:rPr lang="en-US" sz="2800" dirty="0" smtClean="0"/>
              <a:t>: the guide book</a:t>
            </a:r>
          </a:p>
          <a:p>
            <a:r>
              <a:rPr lang="en-US" sz="2800" dirty="0" err="1" smtClean="0"/>
              <a:t>Hacer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gira</a:t>
            </a:r>
            <a:r>
              <a:rPr lang="en-US" sz="2800" dirty="0" smtClean="0"/>
              <a:t>: to take a tour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349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El </a:t>
            </a:r>
            <a:r>
              <a:rPr lang="en-US" sz="3200" dirty="0" err="1" smtClean="0"/>
              <a:t>itinerario</a:t>
            </a:r>
            <a:r>
              <a:rPr lang="en-US" sz="3200" dirty="0" smtClean="0"/>
              <a:t>: the itinerary</a:t>
            </a:r>
          </a:p>
          <a:p>
            <a:r>
              <a:rPr lang="en-US" sz="3200" dirty="0" smtClean="0"/>
              <a:t>La </a:t>
            </a:r>
            <a:r>
              <a:rPr lang="en-US" sz="3200" dirty="0" err="1" smtClean="0"/>
              <a:t>moto</a:t>
            </a:r>
            <a:r>
              <a:rPr lang="en-US" sz="3200" dirty="0" smtClean="0"/>
              <a:t> </a:t>
            </a:r>
            <a:r>
              <a:rPr lang="en-US" sz="3200" dirty="0" err="1" smtClean="0"/>
              <a:t>acuática</a:t>
            </a:r>
            <a:r>
              <a:rPr lang="en-US" sz="3200" dirty="0" smtClean="0"/>
              <a:t>: the personal watercraft</a:t>
            </a:r>
          </a:p>
          <a:p>
            <a:r>
              <a:rPr lang="en-US" sz="3200" dirty="0" err="1" smtClean="0"/>
              <a:t>Navegar</a:t>
            </a:r>
            <a:r>
              <a:rPr lang="en-US" sz="3200" dirty="0" smtClean="0"/>
              <a:t>: to navigate/to sail</a:t>
            </a:r>
          </a:p>
          <a:p>
            <a:r>
              <a:rPr lang="en-US" sz="3200" dirty="0" err="1" smtClean="0"/>
              <a:t>Regatear</a:t>
            </a:r>
            <a:r>
              <a:rPr lang="en-US" sz="3200" dirty="0" smtClean="0"/>
              <a:t>: to bargain</a:t>
            </a:r>
          </a:p>
          <a:p>
            <a:r>
              <a:rPr lang="en-US" sz="3200" dirty="0" smtClean="0"/>
              <a:t>El surf de vela: the windsurfing</a:t>
            </a:r>
          </a:p>
          <a:p>
            <a:r>
              <a:rPr lang="en-US" sz="3200" dirty="0" smtClean="0"/>
              <a:t>La </a:t>
            </a:r>
            <a:r>
              <a:rPr lang="en-US" sz="3200" dirty="0" err="1" smtClean="0"/>
              <a:t>tarjeta</a:t>
            </a:r>
            <a:r>
              <a:rPr lang="en-US" sz="3200" dirty="0" smtClean="0"/>
              <a:t> postal: the post card</a:t>
            </a:r>
          </a:p>
          <a:p>
            <a:r>
              <a:rPr lang="en-US" sz="3200" dirty="0" smtClean="0"/>
              <a:t>El </a:t>
            </a:r>
            <a:r>
              <a:rPr lang="en-US" sz="3200" dirty="0" err="1" smtClean="0"/>
              <a:t>vendedor</a:t>
            </a:r>
            <a:r>
              <a:rPr lang="en-US" sz="3200" dirty="0" smtClean="0"/>
              <a:t>/La </a:t>
            </a:r>
            <a:r>
              <a:rPr lang="en-US" sz="3200" dirty="0" err="1" smtClean="0"/>
              <a:t>vendedora</a:t>
            </a:r>
            <a:r>
              <a:rPr lang="en-US" sz="3200" dirty="0" smtClean="0"/>
              <a:t>: </a:t>
            </a:r>
            <a:r>
              <a:rPr lang="en-US" sz="3200" dirty="0" smtClean="0"/>
              <a:t>the </a:t>
            </a:r>
            <a:r>
              <a:rPr lang="en-US" sz="3200" dirty="0" smtClean="0"/>
              <a:t>vendor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027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useful words…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Bello(a): beautiful</a:t>
            </a:r>
          </a:p>
          <a:p>
            <a:r>
              <a:rPr lang="en-US" sz="3200" dirty="0" smtClean="0"/>
              <a:t>En </a:t>
            </a:r>
            <a:r>
              <a:rPr lang="en-US" sz="3200" dirty="0" err="1" smtClean="0"/>
              <a:t>punto</a:t>
            </a:r>
            <a:r>
              <a:rPr lang="en-US" sz="3200" dirty="0" smtClean="0"/>
              <a:t>: exactly/on the dot</a:t>
            </a:r>
          </a:p>
          <a:p>
            <a:r>
              <a:rPr lang="en-US" sz="3200" dirty="0" err="1" smtClean="0"/>
              <a:t>Estupendo</a:t>
            </a:r>
            <a:r>
              <a:rPr lang="en-US" sz="3200" dirty="0" smtClean="0"/>
              <a:t>: stupendous</a:t>
            </a:r>
          </a:p>
          <a:p>
            <a:r>
              <a:rPr lang="en-US" sz="3200" dirty="0" err="1" smtClean="0"/>
              <a:t>Famoso</a:t>
            </a:r>
            <a:r>
              <a:rPr lang="en-US" sz="3200" dirty="0" smtClean="0"/>
              <a:t>(a): famous</a:t>
            </a:r>
          </a:p>
          <a:p>
            <a:r>
              <a:rPr lang="en-US" sz="3200" dirty="0" smtClean="0"/>
              <a:t>El </a:t>
            </a:r>
            <a:r>
              <a:rPr lang="en-US" sz="3200" dirty="0" err="1" smtClean="0"/>
              <a:t>rey</a:t>
            </a:r>
            <a:r>
              <a:rPr lang="en-US" sz="3200" dirty="0" smtClean="0"/>
              <a:t>: the king </a:t>
            </a:r>
          </a:p>
          <a:p>
            <a:r>
              <a:rPr lang="en-US" sz="3200" dirty="0" smtClean="0"/>
              <a:t>Los </a:t>
            </a:r>
            <a:r>
              <a:rPr lang="en-US" sz="3200" dirty="0" err="1" smtClean="0"/>
              <a:t>reyes</a:t>
            </a:r>
            <a:r>
              <a:rPr lang="en-US" sz="3200" dirty="0" smtClean="0"/>
              <a:t>: the king and queen</a:t>
            </a:r>
          </a:p>
          <a:p>
            <a:r>
              <a:rPr lang="en-US" sz="3200" dirty="0" err="1" smtClean="0"/>
              <a:t>Siguiente</a:t>
            </a:r>
            <a:r>
              <a:rPr lang="en-US" sz="3200" dirty="0" smtClean="0"/>
              <a:t>: next/following</a:t>
            </a:r>
          </a:p>
          <a:p>
            <a:r>
              <a:rPr lang="en-US" sz="3200" dirty="0" smtClean="0"/>
              <a:t>Tal </a:t>
            </a:r>
            <a:r>
              <a:rPr lang="en-US" sz="3200" dirty="0" err="1" smtClean="0"/>
              <a:t>vez</a:t>
            </a:r>
            <a:r>
              <a:rPr lang="en-US" sz="3200" dirty="0" smtClean="0"/>
              <a:t>: maybe/perhaps</a:t>
            </a:r>
          </a:p>
          <a:p>
            <a:r>
              <a:rPr lang="en-US" sz="3200" dirty="0" err="1" smtClean="0"/>
              <a:t>Típico</a:t>
            </a:r>
            <a:r>
              <a:rPr lang="en-US" sz="3200" dirty="0" smtClean="0"/>
              <a:t>: typical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4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303</TotalTime>
  <Words>279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Decatur</vt:lpstr>
      <vt:lpstr>Quiero que disfrutes de tu viaje…</vt:lpstr>
      <vt:lpstr>To talk about places to visit in a city</vt:lpstr>
      <vt:lpstr>To talk about staying in a hotel…</vt:lpstr>
      <vt:lpstr>To talk about appropriate tourist behavior</vt:lpstr>
      <vt:lpstr>To talk about tourist activities</vt:lpstr>
      <vt:lpstr>PowerPoint Presentation</vt:lpstr>
      <vt:lpstr>Other useful words…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Quiero que disfrutes de tu viaje…</dc:title>
  <dc:creator>Lauren Houser</dc:creator>
  <cp:lastModifiedBy>Lauren Houser</cp:lastModifiedBy>
  <cp:revision>7</cp:revision>
  <dcterms:created xsi:type="dcterms:W3CDTF">2015-02-03T21:02:13Z</dcterms:created>
  <dcterms:modified xsi:type="dcterms:W3CDTF">2015-02-04T21:06:49Z</dcterms:modified>
</cp:coreProperties>
</file>