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05855D-8B54-460A-A192-8FAB2592095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49EBBF-7DBA-4C67-9826-DCF3FE1F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Affirmative/Negative Commands for </a:t>
            </a:r>
            <a:r>
              <a:rPr lang="en-US" dirty="0" err="1" smtClean="0"/>
              <a:t>usted</a:t>
            </a:r>
            <a:r>
              <a:rPr lang="en-US" dirty="0" smtClean="0"/>
              <a:t> and </a:t>
            </a:r>
            <a:r>
              <a:rPr lang="en-US" dirty="0" err="1" smtClean="0"/>
              <a:t>ustedes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7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To create an affirmative </a:t>
            </a:r>
            <a:r>
              <a:rPr lang="en-US" dirty="0" err="1" smtClean="0"/>
              <a:t>usted</a:t>
            </a:r>
            <a:r>
              <a:rPr lang="en-US" dirty="0" smtClean="0"/>
              <a:t> command:</a:t>
            </a:r>
          </a:p>
          <a:p>
            <a:pPr lvl="1"/>
            <a:r>
              <a:rPr lang="en-US" dirty="0" smtClean="0"/>
              <a:t>Conjugate the verb in 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Drop the “o”</a:t>
            </a:r>
          </a:p>
          <a:p>
            <a:pPr lvl="1"/>
            <a:r>
              <a:rPr lang="en-US" dirty="0" smtClean="0"/>
              <a:t>For an AR verb: add “e”</a:t>
            </a:r>
          </a:p>
          <a:p>
            <a:pPr lvl="1"/>
            <a:r>
              <a:rPr lang="en-US" dirty="0" smtClean="0"/>
              <a:t>For an ER/IR verb: add “a”</a:t>
            </a:r>
          </a:p>
          <a:p>
            <a:r>
              <a:rPr lang="en-US" dirty="0" smtClean="0"/>
              <a:t>Irregular:</a:t>
            </a:r>
          </a:p>
          <a:p>
            <a:pPr lvl="1"/>
            <a:r>
              <a:rPr lang="en-US" dirty="0" err="1" smtClean="0"/>
              <a:t>Ser</a:t>
            </a:r>
            <a:r>
              <a:rPr lang="en-US" dirty="0" err="1" smtClean="0">
                <a:sym typeface="Wingdings" panose="05000000000000000000" pitchFamily="2" charset="2"/>
              </a:rPr>
              <a:t>no</a:t>
            </a:r>
            <a:r>
              <a:rPr lang="en-US" dirty="0" smtClean="0">
                <a:sym typeface="Wingdings" panose="05000000000000000000" pitchFamily="2" charset="2"/>
              </a:rPr>
              <a:t> sea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Darno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dé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IRno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vaya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Car and Gar verbs: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Car “</a:t>
            </a:r>
            <a:r>
              <a:rPr lang="en-US" dirty="0" err="1" smtClean="0">
                <a:sym typeface="Wingdings" panose="05000000000000000000" pitchFamily="2" charset="2"/>
              </a:rPr>
              <a:t>que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Gar”</a:t>
            </a:r>
            <a:r>
              <a:rPr lang="en-US" dirty="0" err="1" smtClean="0">
                <a:sym typeface="Wingdings" panose="05000000000000000000" pitchFamily="2" charset="2"/>
              </a:rPr>
              <a:t>gue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0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To create an affirmative </a:t>
            </a:r>
            <a:r>
              <a:rPr lang="en-US" dirty="0" err="1" smtClean="0"/>
              <a:t>ustedes</a:t>
            </a:r>
            <a:r>
              <a:rPr lang="en-US" dirty="0" smtClean="0"/>
              <a:t> command:</a:t>
            </a:r>
          </a:p>
          <a:p>
            <a:pPr lvl="1"/>
            <a:r>
              <a:rPr lang="en-US" dirty="0" smtClean="0"/>
              <a:t>Conjugate the verb in 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Drop the “o”</a:t>
            </a:r>
          </a:p>
          <a:p>
            <a:pPr lvl="1"/>
            <a:r>
              <a:rPr lang="en-US" dirty="0" smtClean="0"/>
              <a:t>For an AR verb” add “en”</a:t>
            </a:r>
          </a:p>
          <a:p>
            <a:pPr lvl="1"/>
            <a:r>
              <a:rPr lang="en-US" dirty="0" smtClean="0"/>
              <a:t>For an ER/IR verb add “an”</a:t>
            </a:r>
          </a:p>
          <a:p>
            <a:r>
              <a:rPr lang="en-US" dirty="0" smtClean="0"/>
              <a:t>Irregular:</a:t>
            </a:r>
          </a:p>
          <a:p>
            <a:pPr lvl="1"/>
            <a:r>
              <a:rPr lang="en-US" dirty="0" err="1" smtClean="0"/>
              <a:t>Ir</a:t>
            </a:r>
            <a:r>
              <a:rPr lang="en-US" dirty="0" err="1" smtClean="0">
                <a:sym typeface="Wingdings" panose="05000000000000000000" pitchFamily="2" charset="2"/>
              </a:rPr>
              <a:t>vayan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Sersean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Car and gar verbs: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dirty="0" err="1" smtClean="0">
                <a:sym typeface="Wingdings" panose="05000000000000000000" pitchFamily="2" charset="2"/>
              </a:rPr>
              <a:t>quen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dirty="0" err="1" smtClean="0">
                <a:sym typeface="Wingdings" panose="05000000000000000000" pitchFamily="2" charset="2"/>
              </a:rPr>
              <a:t>guen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Ustedes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8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add “no” and use the command for an affirmative </a:t>
            </a:r>
            <a:r>
              <a:rPr lang="en-US" dirty="0" err="1" smtClean="0"/>
              <a:t>usted</a:t>
            </a:r>
            <a:r>
              <a:rPr lang="en-US" dirty="0" smtClean="0"/>
              <a:t> or </a:t>
            </a:r>
            <a:r>
              <a:rPr lang="en-US" dirty="0" err="1" smtClean="0"/>
              <a:t>ustedes</a:t>
            </a:r>
            <a:r>
              <a:rPr lang="en-US" dirty="0" smtClean="0"/>
              <a:t> command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</a:t>
            </a:r>
            <a:r>
              <a:rPr lang="en-US" dirty="0" err="1" smtClean="0"/>
              <a:t>usted</a:t>
            </a:r>
            <a:r>
              <a:rPr lang="en-US" dirty="0" smtClean="0"/>
              <a:t> and </a:t>
            </a:r>
            <a:r>
              <a:rPr lang="en-US" dirty="0" err="1" smtClean="0"/>
              <a:t>ustedes</a:t>
            </a:r>
            <a:r>
              <a:rPr lang="en-US" dirty="0" smtClean="0"/>
              <a:t>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9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Lyle, take out your pen. </a:t>
            </a:r>
          </a:p>
          <a:p>
            <a:r>
              <a:rPr lang="en-US" dirty="0" err="1" smtClean="0"/>
              <a:t>Elene</a:t>
            </a:r>
            <a:r>
              <a:rPr lang="en-US" dirty="0" smtClean="0"/>
              <a:t> and Rylee, don’t go to the party. </a:t>
            </a:r>
          </a:p>
          <a:p>
            <a:r>
              <a:rPr lang="en-US" dirty="0" smtClean="0"/>
              <a:t>Grandma, don’t make the bed. </a:t>
            </a:r>
          </a:p>
          <a:p>
            <a:r>
              <a:rPr lang="en-US" dirty="0" smtClean="0"/>
              <a:t>Tristan and Will, study for the test.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74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</TotalTime>
  <Words>183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Affirmative/Negative Commands for usted and ustedes</vt:lpstr>
      <vt:lpstr>Usted</vt:lpstr>
      <vt:lpstr>Ustedes</vt:lpstr>
      <vt:lpstr>Negative usted and ustedes commands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Affirmative/Negative Commands for usted and ustedes</dc:title>
  <dc:creator>Lauren Houser</dc:creator>
  <cp:lastModifiedBy>Lauren Houser</cp:lastModifiedBy>
  <cp:revision>3</cp:revision>
  <dcterms:created xsi:type="dcterms:W3CDTF">2015-01-12T14:02:40Z</dcterms:created>
  <dcterms:modified xsi:type="dcterms:W3CDTF">2015-01-12T14:32:06Z</dcterms:modified>
</cp:coreProperties>
</file>