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C2B04D-7191-48AD-BEFE-1B2FB2FB2F9D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FF05E7-9842-42E0-9BFA-EFF6AD7785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de la comida….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Foods/Items in Kitchen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aceite</a:t>
            </a:r>
            <a:r>
              <a:rPr lang="en-US" dirty="0" smtClean="0"/>
              <a:t>: the cooking oil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ajo</a:t>
            </a:r>
            <a:r>
              <a:rPr lang="en-US" dirty="0" smtClean="0"/>
              <a:t>: the garlic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caldo</a:t>
            </a:r>
            <a:r>
              <a:rPr lang="en-US" dirty="0" smtClean="0"/>
              <a:t>: the broth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camarones</a:t>
            </a:r>
            <a:r>
              <a:rPr lang="en-US" dirty="0" smtClean="0"/>
              <a:t>: the shrimp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estufa</a:t>
            </a:r>
            <a:r>
              <a:rPr lang="en-US" dirty="0" smtClean="0"/>
              <a:t>: the stove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fregadero</a:t>
            </a:r>
            <a:r>
              <a:rPr lang="en-US" dirty="0" smtClean="0"/>
              <a:t>: the sink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fuego</a:t>
            </a:r>
            <a:r>
              <a:rPr lang="en-US" dirty="0" smtClean="0"/>
              <a:t>: the fire/heat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horno</a:t>
            </a:r>
            <a:r>
              <a:rPr lang="en-US" dirty="0" smtClean="0"/>
              <a:t>: the oven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mariscos</a:t>
            </a:r>
            <a:r>
              <a:rPr lang="en-US" dirty="0" smtClean="0"/>
              <a:t>: the shellfish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microondas</a:t>
            </a:r>
            <a:r>
              <a:rPr lang="en-US" dirty="0" smtClean="0"/>
              <a:t>: the microwave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ingrediente</a:t>
            </a:r>
            <a:r>
              <a:rPr lang="en-US" dirty="0" smtClean="0"/>
              <a:t>: the ingredient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830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La olla: the pot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pedazo</a:t>
            </a:r>
            <a:r>
              <a:rPr lang="en-US" dirty="0" smtClean="0"/>
              <a:t>: the slice/piece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refrigerador</a:t>
            </a:r>
            <a:r>
              <a:rPr lang="en-US" dirty="0" smtClean="0"/>
              <a:t>: the refrigerator </a:t>
            </a:r>
          </a:p>
          <a:p>
            <a:r>
              <a:rPr lang="en-US" dirty="0" smtClean="0"/>
              <a:t>La salsa: the salsa/sauce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sartén</a:t>
            </a:r>
            <a:r>
              <a:rPr lang="en-US" dirty="0" smtClean="0"/>
              <a:t>: the frying pan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vinagre</a:t>
            </a:r>
            <a:r>
              <a:rPr lang="en-US" dirty="0" smtClean="0"/>
              <a:t>: the vinegar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cuchillo</a:t>
            </a:r>
            <a:r>
              <a:rPr lang="en-US" dirty="0" smtClean="0"/>
              <a:t>: the knife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cuchara</a:t>
            </a:r>
            <a:r>
              <a:rPr lang="en-US" dirty="0" smtClean="0"/>
              <a:t>: the spoon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tenedor</a:t>
            </a:r>
            <a:r>
              <a:rPr lang="en-US" dirty="0" smtClean="0"/>
              <a:t>: the fork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servilleta</a:t>
            </a:r>
            <a:r>
              <a:rPr lang="en-US" dirty="0" smtClean="0"/>
              <a:t>: the napkin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receta</a:t>
            </a:r>
            <a:r>
              <a:rPr lang="en-US" dirty="0" smtClean="0"/>
              <a:t>: the recipe</a:t>
            </a:r>
          </a:p>
        </p:txBody>
      </p:sp>
    </p:spTree>
    <p:extLst>
      <p:ext uri="{BB962C8B-B14F-4D97-AF65-F5344CB8AC3E}">
        <p14:creationId xmlns:p14="http://schemas.microsoft.com/office/powerpoint/2010/main" val="2225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follow a recipe…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Añadir</a:t>
            </a:r>
            <a:r>
              <a:rPr lang="en-US" dirty="0" smtClean="0"/>
              <a:t>: to add</a:t>
            </a:r>
          </a:p>
          <a:p>
            <a:r>
              <a:rPr lang="en-US" dirty="0" err="1" smtClean="0"/>
              <a:t>Batir</a:t>
            </a:r>
            <a:r>
              <a:rPr lang="en-US" dirty="0" smtClean="0"/>
              <a:t>: to beat</a:t>
            </a:r>
          </a:p>
          <a:p>
            <a:r>
              <a:rPr lang="en-US" dirty="0" err="1" smtClean="0"/>
              <a:t>Calentar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ie</a:t>
            </a:r>
            <a:r>
              <a:rPr lang="en-US" dirty="0" smtClean="0">
                <a:sym typeface="Wingdings" panose="05000000000000000000" pitchFamily="2" charset="2"/>
              </a:rPr>
              <a:t>): to heat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La </a:t>
            </a:r>
            <a:r>
              <a:rPr lang="en-US" dirty="0" err="1" smtClean="0">
                <a:sym typeface="Wingdings" panose="05000000000000000000" pitchFamily="2" charset="2"/>
              </a:rPr>
              <a:t>cucharada</a:t>
            </a:r>
            <a:r>
              <a:rPr lang="en-US" dirty="0" smtClean="0">
                <a:sym typeface="Wingdings" panose="05000000000000000000" pitchFamily="2" charset="2"/>
              </a:rPr>
              <a:t>: the tablespoon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Freír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e</a:t>
            </a:r>
            <a:r>
              <a:rPr lang="en-US" dirty="0" err="1">
                <a:sym typeface="Wingdings" panose="05000000000000000000" pitchFamily="2" charset="2"/>
              </a:rPr>
              <a:t>í</a:t>
            </a:r>
            <a:r>
              <a:rPr lang="en-US" dirty="0" smtClean="0">
                <a:sym typeface="Wingdings" panose="05000000000000000000" pitchFamily="2" charset="2"/>
              </a:rPr>
              <a:t>)(</a:t>
            </a:r>
            <a:r>
              <a:rPr lang="en-US" dirty="0" err="1" smtClean="0">
                <a:sym typeface="Wingdings" panose="05000000000000000000" pitchFamily="2" charset="2"/>
              </a:rPr>
              <a:t>ei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preterite</a:t>
            </a:r>
            <a:r>
              <a:rPr lang="en-US" dirty="0" smtClean="0">
                <a:sym typeface="Wingdings" panose="05000000000000000000" pitchFamily="2" charset="2"/>
              </a:rPr>
              <a:t> 3</a:t>
            </a:r>
            <a:r>
              <a:rPr lang="en-US" baseline="30000" dirty="0" smtClean="0">
                <a:sym typeface="Wingdings" panose="05000000000000000000" pitchFamily="2" charset="2"/>
              </a:rPr>
              <a:t>rd</a:t>
            </a:r>
            <a:r>
              <a:rPr lang="en-US" dirty="0" smtClean="0">
                <a:sym typeface="Wingdings" panose="05000000000000000000" pitchFamily="2" charset="2"/>
              </a:rPr>
              <a:t> person): : to fry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Hervir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eie</a:t>
            </a:r>
            <a:r>
              <a:rPr lang="en-US" dirty="0" smtClean="0">
                <a:sym typeface="Wingdings" panose="05000000000000000000" pitchFamily="2" charset="2"/>
              </a:rPr>
              <a:t> present)(</a:t>
            </a:r>
            <a:r>
              <a:rPr lang="en-US" dirty="0" err="1" smtClean="0">
                <a:sym typeface="Wingdings" panose="05000000000000000000" pitchFamily="2" charset="2"/>
              </a:rPr>
              <a:t>ei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preterite</a:t>
            </a:r>
            <a:r>
              <a:rPr lang="en-US" dirty="0" smtClean="0">
                <a:sym typeface="Wingdings" panose="05000000000000000000" pitchFamily="2" charset="2"/>
              </a:rPr>
              <a:t> 3</a:t>
            </a:r>
            <a:r>
              <a:rPr lang="en-US" baseline="30000" dirty="0" smtClean="0">
                <a:sym typeface="Wingdings" panose="05000000000000000000" pitchFamily="2" charset="2"/>
              </a:rPr>
              <a:t>rd</a:t>
            </a:r>
            <a:r>
              <a:rPr lang="en-US" dirty="0" smtClean="0">
                <a:sym typeface="Wingdings" panose="05000000000000000000" pitchFamily="2" charset="2"/>
              </a:rPr>
              <a:t> person): to boil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Mezclar</a:t>
            </a:r>
            <a:r>
              <a:rPr lang="en-US" dirty="0" smtClean="0">
                <a:sym typeface="Wingdings" panose="05000000000000000000" pitchFamily="2" charset="2"/>
              </a:rPr>
              <a:t>: to mix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Pelar</a:t>
            </a:r>
            <a:r>
              <a:rPr lang="en-US" dirty="0" smtClean="0">
                <a:sym typeface="Wingdings" panose="05000000000000000000" pitchFamily="2" charset="2"/>
              </a:rPr>
              <a:t>: to peel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Picar</a:t>
            </a:r>
            <a:r>
              <a:rPr lang="en-US" dirty="0" smtClean="0">
                <a:sym typeface="Wingdings" panose="05000000000000000000" pitchFamily="2" charset="2"/>
              </a:rPr>
              <a:t>: to chop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Probar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oue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dirty="0" smtClean="0">
                <a:sym typeface="Wingdings" panose="05000000000000000000" pitchFamily="2" charset="2"/>
              </a:rPr>
              <a:t>: to taste/try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51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 </a:t>
            </a:r>
            <a:r>
              <a:rPr lang="en-US" dirty="0" err="1" smtClean="0"/>
              <a:t>horno</a:t>
            </a:r>
            <a:r>
              <a:rPr lang="en-US" dirty="0" smtClean="0"/>
              <a:t>: baked (just put it after the noun)</a:t>
            </a:r>
          </a:p>
          <a:p>
            <a:r>
              <a:rPr lang="en-US" dirty="0" err="1" smtClean="0"/>
              <a:t>Apagar</a:t>
            </a:r>
            <a:r>
              <a:rPr lang="en-US" dirty="0" smtClean="0"/>
              <a:t>: to turn off</a:t>
            </a:r>
          </a:p>
          <a:p>
            <a:r>
              <a:rPr lang="en-US" dirty="0" smtClean="0"/>
              <a:t>Caliente: hot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hace</a:t>
            </a:r>
            <a:r>
              <a:rPr lang="en-US" dirty="0" smtClean="0"/>
              <a:t>…?: how do you make</a:t>
            </a:r>
          </a:p>
          <a:p>
            <a:r>
              <a:rPr lang="en-US" dirty="0" smtClean="0"/>
              <a:t>¿Con </a:t>
            </a:r>
            <a:r>
              <a:rPr lang="en-US" dirty="0" err="1" smtClean="0"/>
              <a:t>qué</a:t>
            </a:r>
            <a:r>
              <a:rPr lang="en-US" dirty="0" smtClean="0"/>
              <a:t> se </a:t>
            </a:r>
            <a:r>
              <a:rPr lang="en-US" dirty="0" err="1" smtClean="0"/>
              <a:t>sirve</a:t>
            </a:r>
            <a:r>
              <a:rPr lang="en-US" dirty="0" smtClean="0"/>
              <a:t>…?: what do you serve ____ with?</a:t>
            </a:r>
          </a:p>
          <a:p>
            <a:r>
              <a:rPr lang="en-US" dirty="0" err="1" smtClean="0"/>
              <a:t>Congelado</a:t>
            </a:r>
            <a:r>
              <a:rPr lang="en-US" dirty="0" smtClean="0"/>
              <a:t>/a: frozen (just put it after the noun</a:t>
            </a:r>
          </a:p>
          <a:p>
            <a:r>
              <a:rPr lang="en-US" dirty="0" err="1" smtClean="0"/>
              <a:t>Dejar</a:t>
            </a:r>
            <a:r>
              <a:rPr lang="en-US" dirty="0" smtClean="0"/>
              <a:t>: to leave</a:t>
            </a:r>
          </a:p>
          <a:p>
            <a:r>
              <a:rPr lang="en-US" dirty="0" err="1" smtClean="0"/>
              <a:t>Encender</a:t>
            </a:r>
            <a:r>
              <a:rPr lang="en-US" dirty="0" smtClean="0"/>
              <a:t>: to turn on/light</a:t>
            </a:r>
          </a:p>
          <a:p>
            <a:r>
              <a:rPr lang="en-US" dirty="0" err="1" smtClean="0"/>
              <a:t>Enlatado</a:t>
            </a:r>
            <a:r>
              <a:rPr lang="en-US" dirty="0" smtClean="0"/>
              <a:t>/a: canned</a:t>
            </a:r>
          </a:p>
          <a:p>
            <a:r>
              <a:rPr lang="en-US" dirty="0" smtClean="0"/>
              <a:t>Fresco/a: fresh</a:t>
            </a:r>
          </a:p>
          <a:p>
            <a:r>
              <a:rPr lang="en-US" dirty="0" smtClean="0"/>
              <a:t>Frito/a: fried</a:t>
            </a:r>
          </a:p>
          <a:p>
            <a:r>
              <a:rPr lang="en-US" dirty="0" err="1" smtClean="0"/>
              <a:t>Olvidarse</a:t>
            </a:r>
            <a:r>
              <a:rPr lang="en-US" dirty="0" smtClean="0"/>
              <a:t> de: to forget about</a:t>
            </a:r>
          </a:p>
          <a:p>
            <a:r>
              <a:rPr lang="en-US" dirty="0" err="1" smtClean="0"/>
              <a:t>Tirar</a:t>
            </a:r>
            <a:r>
              <a:rPr lang="en-US" dirty="0" smtClean="0"/>
              <a:t>: to throw (away)/spill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3462</TotalTime>
  <Words>284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Decatur</vt:lpstr>
      <vt:lpstr>Más de la comida….</vt:lpstr>
      <vt:lpstr>Foods/Items in Kitchen</vt:lpstr>
      <vt:lpstr>PowerPoint Presentation</vt:lpstr>
      <vt:lpstr>To follow a recipe…</vt:lpstr>
      <vt:lpstr>Food Preparation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de la comida….</dc:title>
  <dc:creator>Lauren Houser</dc:creator>
  <cp:lastModifiedBy>Lauren Houser</cp:lastModifiedBy>
  <cp:revision>8</cp:revision>
  <dcterms:created xsi:type="dcterms:W3CDTF">2015-01-07T13:47:45Z</dcterms:created>
  <dcterms:modified xsi:type="dcterms:W3CDTF">2015-05-13T03:23:52Z</dcterms:modified>
</cp:coreProperties>
</file>