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2F00-BFC2-495F-BFDA-5F098A192C9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0EB-FB9D-4C07-8B00-EFA27E70EB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2F00-BFC2-495F-BFDA-5F098A192C9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0EB-FB9D-4C07-8B00-EFA27E70EB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2F00-BFC2-495F-BFDA-5F098A192C9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0EB-FB9D-4C07-8B00-EFA27E70EB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2F00-BFC2-495F-BFDA-5F098A192C9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0EB-FB9D-4C07-8B00-EFA27E70EB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2F00-BFC2-495F-BFDA-5F098A192C9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0EB-FB9D-4C07-8B00-EFA27E70EB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2F00-BFC2-495F-BFDA-5F098A192C9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0EB-FB9D-4C07-8B00-EFA27E70EB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2F00-BFC2-495F-BFDA-5F098A192C9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0EB-FB9D-4C07-8B00-EFA27E70EB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2F00-BFC2-495F-BFDA-5F098A192C9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0EB-FB9D-4C07-8B00-EFA27E70EB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2F00-BFC2-495F-BFDA-5F098A192C9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0EB-FB9D-4C07-8B00-EFA27E70EB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2F00-BFC2-495F-BFDA-5F098A192C9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50EB-FB9D-4C07-8B00-EFA27E70EB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2F00-BFC2-495F-BFDA-5F098A192C9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B450EB-FB9D-4C07-8B00-EFA27E70EB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EB450EB-FB9D-4C07-8B00-EFA27E70EB6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6BE2F00-BFC2-495F-BFDA-5F098A192C97}" type="datetimeFigureOut">
              <a:rPr lang="en-US" smtClean="0"/>
              <a:t>9/5/2014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dormitorio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alfombra</a:t>
            </a:r>
            <a:r>
              <a:rPr lang="en-US" dirty="0" smtClean="0"/>
              <a:t>: the rug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armario</a:t>
            </a:r>
            <a:r>
              <a:rPr lang="en-US" dirty="0" smtClean="0"/>
              <a:t>: the closet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cama</a:t>
            </a:r>
            <a:r>
              <a:rPr lang="en-US" dirty="0" smtClean="0"/>
              <a:t>: the bed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cómoda</a:t>
            </a:r>
            <a:r>
              <a:rPr lang="en-US" dirty="0" smtClean="0"/>
              <a:t>: the dresser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cortinas</a:t>
            </a:r>
            <a:r>
              <a:rPr lang="en-US" dirty="0" smtClean="0"/>
              <a:t>: the curtains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cuadro</a:t>
            </a:r>
            <a:r>
              <a:rPr lang="en-US" dirty="0" smtClean="0"/>
              <a:t>: the painting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despertador</a:t>
            </a:r>
            <a:r>
              <a:rPr lang="en-US" dirty="0" smtClean="0"/>
              <a:t>: the alarm clock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dormitorio</a:t>
            </a:r>
            <a:r>
              <a:rPr lang="en-US" dirty="0" smtClean="0"/>
              <a:t>: the bedroom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espejo</a:t>
            </a:r>
            <a:r>
              <a:rPr lang="en-US" dirty="0" smtClean="0"/>
              <a:t>: the mirror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estante</a:t>
            </a:r>
            <a:r>
              <a:rPr lang="en-US" dirty="0" smtClean="0"/>
              <a:t>: the bookshelf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lámpara</a:t>
            </a:r>
            <a:r>
              <a:rPr lang="en-US" dirty="0" smtClean="0"/>
              <a:t>: the lamp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mesita</a:t>
            </a:r>
            <a:r>
              <a:rPr lang="en-US" dirty="0" smtClean="0"/>
              <a:t>: the night stand</a:t>
            </a:r>
          </a:p>
          <a:p>
            <a:r>
              <a:rPr lang="en-US" dirty="0" smtClean="0"/>
              <a:t>La pared: the wall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El </a:t>
            </a:r>
            <a:r>
              <a:rPr lang="en-US" sz="3200" dirty="0" err="1" smtClean="0"/>
              <a:t>equipo</a:t>
            </a:r>
            <a:r>
              <a:rPr lang="en-US" sz="3200" dirty="0" smtClean="0"/>
              <a:t> de </a:t>
            </a:r>
            <a:r>
              <a:rPr lang="en-US" sz="3200" dirty="0" err="1" smtClean="0"/>
              <a:t>sonido</a:t>
            </a:r>
            <a:r>
              <a:rPr lang="en-US" sz="3200" dirty="0" smtClean="0"/>
              <a:t>: the sound system</a:t>
            </a:r>
          </a:p>
          <a:p>
            <a:r>
              <a:rPr lang="en-US" sz="3200" dirty="0" smtClean="0"/>
              <a:t>El lector DVD: the DVD player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televisor</a:t>
            </a:r>
            <a:r>
              <a:rPr lang="en-US" sz="3200" dirty="0" smtClean="0"/>
              <a:t>: the </a:t>
            </a:r>
            <a:r>
              <a:rPr lang="en-US" sz="3200" dirty="0" err="1" smtClean="0"/>
              <a:t>tv</a:t>
            </a:r>
            <a:endParaRPr lang="en-US" sz="3200" dirty="0" smtClean="0"/>
          </a:p>
          <a:p>
            <a:r>
              <a:rPr lang="en-US" sz="3200" dirty="0" smtClean="0"/>
              <a:t>Grande: big</a:t>
            </a:r>
          </a:p>
          <a:p>
            <a:r>
              <a:rPr lang="en-US" sz="3200" dirty="0" err="1" smtClean="0"/>
              <a:t>Pequeño</a:t>
            </a:r>
            <a:r>
              <a:rPr lang="en-US" sz="3200" dirty="0" smtClean="0"/>
              <a:t>: small</a:t>
            </a:r>
          </a:p>
        </p:txBody>
      </p:sp>
    </p:spTree>
    <p:extLst>
      <p:ext uri="{BB962C8B-B14F-4D97-AF65-F5344CB8AC3E}">
        <p14:creationId xmlns:p14="http://schemas.microsoft.com/office/powerpoint/2010/main" val="148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Casa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El </a:t>
            </a:r>
            <a:r>
              <a:rPr lang="en-US" sz="3600" dirty="0" err="1" smtClean="0"/>
              <a:t>apartamento</a:t>
            </a:r>
            <a:r>
              <a:rPr lang="en-US" sz="3600" dirty="0" smtClean="0"/>
              <a:t>: the apartment</a:t>
            </a:r>
          </a:p>
          <a:p>
            <a:r>
              <a:rPr lang="en-US" sz="3600" dirty="0" smtClean="0"/>
              <a:t>El </a:t>
            </a:r>
            <a:r>
              <a:rPr lang="en-US" sz="3600" dirty="0" err="1" smtClean="0"/>
              <a:t>baño</a:t>
            </a:r>
            <a:r>
              <a:rPr lang="en-US" sz="3600" dirty="0" smtClean="0"/>
              <a:t>: the bathroom</a:t>
            </a:r>
          </a:p>
          <a:p>
            <a:r>
              <a:rPr lang="en-US" sz="3600" dirty="0" smtClean="0"/>
              <a:t>La </a:t>
            </a:r>
            <a:r>
              <a:rPr lang="en-US" sz="3600" dirty="0" err="1" smtClean="0"/>
              <a:t>cocina</a:t>
            </a:r>
            <a:r>
              <a:rPr lang="en-US" sz="3600" dirty="0" smtClean="0"/>
              <a:t>: the kitchen:</a:t>
            </a:r>
          </a:p>
          <a:p>
            <a:r>
              <a:rPr lang="en-US" sz="3600" dirty="0" smtClean="0"/>
              <a:t>El </a:t>
            </a:r>
            <a:r>
              <a:rPr lang="en-US" sz="3600" dirty="0" err="1" smtClean="0"/>
              <a:t>comedor</a:t>
            </a:r>
            <a:r>
              <a:rPr lang="en-US" sz="3600" dirty="0" smtClean="0"/>
              <a:t>: the dining room</a:t>
            </a:r>
          </a:p>
          <a:p>
            <a:r>
              <a:rPr lang="en-US" sz="3600" dirty="0" smtClean="0"/>
              <a:t>El </a:t>
            </a:r>
            <a:r>
              <a:rPr lang="en-US" sz="3600" dirty="0" err="1" smtClean="0"/>
              <a:t>cuarto</a:t>
            </a:r>
            <a:r>
              <a:rPr lang="en-US" sz="3600" dirty="0" smtClean="0"/>
              <a:t>: the room</a:t>
            </a:r>
          </a:p>
          <a:p>
            <a:r>
              <a:rPr lang="en-US" sz="3600" dirty="0" smtClean="0"/>
              <a:t>El </a:t>
            </a:r>
            <a:r>
              <a:rPr lang="en-US" sz="3600" dirty="0" err="1" smtClean="0"/>
              <a:t>despacho</a:t>
            </a:r>
            <a:r>
              <a:rPr lang="en-US" sz="3600" dirty="0" smtClean="0"/>
              <a:t>: the home office</a:t>
            </a:r>
          </a:p>
          <a:p>
            <a:r>
              <a:rPr lang="en-US" sz="3600" dirty="0" smtClean="0"/>
              <a:t>La </a:t>
            </a:r>
            <a:r>
              <a:rPr lang="en-US" sz="3600" dirty="0" err="1" smtClean="0"/>
              <a:t>escalera</a:t>
            </a:r>
            <a:r>
              <a:rPr lang="en-US" sz="3600" dirty="0" smtClean="0"/>
              <a:t>: the stairway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77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El </a:t>
            </a:r>
            <a:r>
              <a:rPr lang="en-US" sz="3600" dirty="0" err="1" smtClean="0"/>
              <a:t>garaje</a:t>
            </a:r>
            <a:r>
              <a:rPr lang="en-US" sz="3600" dirty="0" smtClean="0"/>
              <a:t>: the garage</a:t>
            </a:r>
          </a:p>
          <a:p>
            <a:r>
              <a:rPr lang="en-US" sz="3600" dirty="0" smtClean="0"/>
              <a:t>El </a:t>
            </a:r>
            <a:r>
              <a:rPr lang="en-US" sz="3600" dirty="0" err="1" smtClean="0"/>
              <a:t>piso</a:t>
            </a:r>
            <a:r>
              <a:rPr lang="en-US" sz="3600" dirty="0" smtClean="0"/>
              <a:t>: the floor (the story)</a:t>
            </a:r>
          </a:p>
          <a:p>
            <a:r>
              <a:rPr lang="en-US" sz="3600" dirty="0" smtClean="0"/>
              <a:t>La </a:t>
            </a:r>
            <a:r>
              <a:rPr lang="en-US" sz="3600" dirty="0" err="1" smtClean="0"/>
              <a:t>planta</a:t>
            </a:r>
            <a:r>
              <a:rPr lang="en-US" sz="3600" dirty="0" smtClean="0"/>
              <a:t> </a:t>
            </a:r>
            <a:r>
              <a:rPr lang="en-US" sz="3600" dirty="0" err="1" smtClean="0"/>
              <a:t>baja</a:t>
            </a:r>
            <a:r>
              <a:rPr lang="en-US" sz="3600" dirty="0" smtClean="0"/>
              <a:t>: the ground floor</a:t>
            </a:r>
          </a:p>
          <a:p>
            <a:r>
              <a:rPr lang="en-US" sz="3600" dirty="0" smtClean="0"/>
              <a:t>El primer </a:t>
            </a:r>
            <a:r>
              <a:rPr lang="en-US" sz="3600" dirty="0" err="1" smtClean="0"/>
              <a:t>piso</a:t>
            </a:r>
            <a:r>
              <a:rPr lang="en-US" sz="3600" dirty="0" smtClean="0"/>
              <a:t>: the second floor</a:t>
            </a:r>
          </a:p>
          <a:p>
            <a:r>
              <a:rPr lang="en-US" sz="3600" dirty="0" smtClean="0"/>
              <a:t>El </a:t>
            </a:r>
            <a:r>
              <a:rPr lang="en-US" sz="3600" dirty="0" err="1" smtClean="0"/>
              <a:t>segundo</a:t>
            </a:r>
            <a:r>
              <a:rPr lang="en-US" sz="3600" dirty="0" smtClean="0"/>
              <a:t> </a:t>
            </a:r>
            <a:r>
              <a:rPr lang="en-US" sz="3600" dirty="0" err="1" smtClean="0"/>
              <a:t>piso</a:t>
            </a:r>
            <a:r>
              <a:rPr lang="en-US" sz="3600" dirty="0" smtClean="0"/>
              <a:t>: the third floor</a:t>
            </a:r>
          </a:p>
          <a:p>
            <a:r>
              <a:rPr lang="en-US" sz="3600" dirty="0" smtClean="0"/>
              <a:t>La </a:t>
            </a:r>
            <a:r>
              <a:rPr lang="en-US" sz="3600" dirty="0" err="1" smtClean="0"/>
              <a:t>sala</a:t>
            </a:r>
            <a:r>
              <a:rPr lang="en-US" sz="3600" dirty="0" smtClean="0"/>
              <a:t>: the living room</a:t>
            </a:r>
          </a:p>
          <a:p>
            <a:r>
              <a:rPr lang="en-US" sz="3600" dirty="0" smtClean="0"/>
              <a:t>El </a:t>
            </a:r>
            <a:r>
              <a:rPr lang="en-US" sz="3600" dirty="0" err="1" smtClean="0"/>
              <a:t>sótano</a:t>
            </a:r>
            <a:r>
              <a:rPr lang="en-US" sz="3600" dirty="0" smtClean="0"/>
              <a:t>: the basement </a:t>
            </a:r>
          </a:p>
        </p:txBody>
      </p:sp>
    </p:spTree>
    <p:extLst>
      <p:ext uri="{BB962C8B-B14F-4D97-AF65-F5344CB8AC3E}">
        <p14:creationId xmlns:p14="http://schemas.microsoft.com/office/powerpoint/2010/main" val="24333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Quehaceres</a:t>
            </a:r>
            <a:r>
              <a:rPr lang="en-US" dirty="0" smtClean="0"/>
              <a:t>: The Chores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Lavar</a:t>
            </a:r>
            <a:r>
              <a:rPr lang="en-US" sz="3200" dirty="0" smtClean="0"/>
              <a:t> los </a:t>
            </a:r>
            <a:r>
              <a:rPr lang="en-US" sz="3200" dirty="0" err="1" smtClean="0"/>
              <a:t>platos</a:t>
            </a:r>
            <a:r>
              <a:rPr lang="en-US" sz="3200" dirty="0" smtClean="0"/>
              <a:t> </a:t>
            </a:r>
            <a:r>
              <a:rPr lang="en-US" sz="3200" dirty="0" err="1" smtClean="0"/>
              <a:t>sucios</a:t>
            </a:r>
            <a:r>
              <a:rPr lang="en-US" sz="3200" dirty="0" smtClean="0"/>
              <a:t>: to wash the dirty dishes</a:t>
            </a:r>
          </a:p>
          <a:p>
            <a:r>
              <a:rPr lang="en-US" sz="3200" dirty="0" err="1" smtClean="0"/>
              <a:t>Poner</a:t>
            </a:r>
            <a:r>
              <a:rPr lang="en-US" sz="3200" dirty="0" smtClean="0"/>
              <a:t> la mesa: to set the table</a:t>
            </a:r>
          </a:p>
          <a:p>
            <a:r>
              <a:rPr lang="en-US" sz="3200" dirty="0" err="1" smtClean="0"/>
              <a:t>Pasar</a:t>
            </a:r>
            <a:r>
              <a:rPr lang="en-US" sz="3200" dirty="0" smtClean="0"/>
              <a:t> la </a:t>
            </a:r>
            <a:r>
              <a:rPr lang="en-US" sz="3200" dirty="0" err="1" smtClean="0"/>
              <a:t>aspiradora</a:t>
            </a:r>
            <a:r>
              <a:rPr lang="en-US" sz="3200" dirty="0" smtClean="0"/>
              <a:t>: to vacuum</a:t>
            </a:r>
          </a:p>
          <a:p>
            <a:r>
              <a:rPr lang="en-US" sz="3200" dirty="0" err="1" smtClean="0"/>
              <a:t>Hacer</a:t>
            </a:r>
            <a:r>
              <a:rPr lang="en-US" sz="3200" dirty="0" smtClean="0"/>
              <a:t> la </a:t>
            </a:r>
            <a:r>
              <a:rPr lang="en-US" sz="3200" dirty="0" err="1" smtClean="0"/>
              <a:t>cama</a:t>
            </a:r>
            <a:r>
              <a:rPr lang="en-US" sz="3200" dirty="0" smtClean="0"/>
              <a:t>: to make the bed</a:t>
            </a:r>
          </a:p>
          <a:p>
            <a:r>
              <a:rPr lang="en-US" sz="3200" dirty="0" err="1" smtClean="0"/>
              <a:t>Arreglar</a:t>
            </a:r>
            <a:r>
              <a:rPr lang="en-US" sz="3200" dirty="0" smtClean="0"/>
              <a:t> el </a:t>
            </a:r>
            <a:r>
              <a:rPr lang="en-US" sz="3200" dirty="0" err="1" smtClean="0"/>
              <a:t>cuarto</a:t>
            </a:r>
            <a:r>
              <a:rPr lang="en-US" sz="3200" dirty="0" smtClean="0"/>
              <a:t>: to straighten the room</a:t>
            </a:r>
          </a:p>
          <a:p>
            <a:r>
              <a:rPr lang="en-US" sz="3200" dirty="0" smtClean="0"/>
              <a:t>Dar de comer al </a:t>
            </a:r>
            <a:r>
              <a:rPr lang="en-US" sz="3200" dirty="0" err="1" smtClean="0"/>
              <a:t>perro</a:t>
            </a:r>
            <a:r>
              <a:rPr lang="en-US" sz="3200" dirty="0" smtClean="0"/>
              <a:t>: to feed the dog</a:t>
            </a:r>
          </a:p>
          <a:p>
            <a:r>
              <a:rPr lang="en-US" sz="3200" dirty="0" err="1" smtClean="0"/>
              <a:t>Lavar</a:t>
            </a:r>
            <a:r>
              <a:rPr lang="en-US" sz="3200" dirty="0" smtClean="0"/>
              <a:t> la </a:t>
            </a:r>
            <a:r>
              <a:rPr lang="en-US" sz="3200" dirty="0" err="1" smtClean="0"/>
              <a:t>ropa</a:t>
            </a:r>
            <a:r>
              <a:rPr lang="en-US" sz="3200" dirty="0" smtClean="0"/>
              <a:t>: to wash the clothes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409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Sacar</a:t>
            </a:r>
            <a:r>
              <a:rPr lang="en-US" sz="3600" dirty="0" smtClean="0"/>
              <a:t> la </a:t>
            </a:r>
            <a:r>
              <a:rPr lang="en-US" sz="3600" dirty="0" err="1" smtClean="0"/>
              <a:t>basura</a:t>
            </a:r>
            <a:r>
              <a:rPr lang="en-US" sz="3600" dirty="0" smtClean="0"/>
              <a:t>: to take out the trash</a:t>
            </a:r>
          </a:p>
          <a:p>
            <a:r>
              <a:rPr lang="en-US" sz="3600" dirty="0" err="1" smtClean="0"/>
              <a:t>Cortar</a:t>
            </a:r>
            <a:r>
              <a:rPr lang="en-US" sz="3600" dirty="0" smtClean="0"/>
              <a:t> el </a:t>
            </a:r>
            <a:r>
              <a:rPr lang="en-US" sz="3600" dirty="0" err="1" smtClean="0"/>
              <a:t>césped</a:t>
            </a:r>
            <a:r>
              <a:rPr lang="en-US" sz="3600" dirty="0" smtClean="0"/>
              <a:t>: to mow the lawn</a:t>
            </a:r>
          </a:p>
          <a:p>
            <a:r>
              <a:rPr lang="en-US" sz="3600" dirty="0" err="1" smtClean="0"/>
              <a:t>Lavar</a:t>
            </a:r>
            <a:r>
              <a:rPr lang="en-US" sz="3600" dirty="0" smtClean="0"/>
              <a:t> el </a:t>
            </a:r>
            <a:r>
              <a:rPr lang="en-US" sz="3600" dirty="0" err="1" smtClean="0"/>
              <a:t>coche</a:t>
            </a:r>
            <a:r>
              <a:rPr lang="en-US" sz="3600" dirty="0" smtClean="0"/>
              <a:t>: to wash the car</a:t>
            </a:r>
          </a:p>
          <a:p>
            <a:r>
              <a:rPr lang="en-US" sz="3600" dirty="0" err="1" smtClean="0"/>
              <a:t>Cocinar</a:t>
            </a:r>
            <a:r>
              <a:rPr lang="en-US" sz="3600" dirty="0" smtClean="0"/>
              <a:t>: to cook</a:t>
            </a:r>
          </a:p>
          <a:p>
            <a:r>
              <a:rPr lang="en-US" sz="3600" dirty="0" err="1" smtClean="0"/>
              <a:t>Quitar</a:t>
            </a:r>
            <a:r>
              <a:rPr lang="en-US" sz="3600" dirty="0" smtClean="0"/>
              <a:t> el </a:t>
            </a:r>
            <a:r>
              <a:rPr lang="en-US" sz="3600" dirty="0" err="1" smtClean="0"/>
              <a:t>polvo</a:t>
            </a:r>
            <a:r>
              <a:rPr lang="en-US" sz="3600" dirty="0" smtClean="0"/>
              <a:t>: to dust</a:t>
            </a:r>
          </a:p>
          <a:p>
            <a:r>
              <a:rPr lang="en-US" sz="3600" dirty="0" err="1" smtClean="0"/>
              <a:t>Limpiar</a:t>
            </a:r>
            <a:r>
              <a:rPr lang="en-US" sz="3600" dirty="0" smtClean="0"/>
              <a:t> el </a:t>
            </a:r>
            <a:r>
              <a:rPr lang="en-US" sz="3600" dirty="0" err="1" smtClean="0"/>
              <a:t>baño</a:t>
            </a:r>
            <a:r>
              <a:rPr lang="en-US" sz="3600" dirty="0" smtClean="0"/>
              <a:t>: to clean the bathroom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000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6264</TotalTime>
  <Words>289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Vocabulario de su dormitorio</vt:lpstr>
      <vt:lpstr>PowerPoint Presentation</vt:lpstr>
      <vt:lpstr>PowerPoint Presentation</vt:lpstr>
      <vt:lpstr>La Casa</vt:lpstr>
      <vt:lpstr>PowerPoint Presentation</vt:lpstr>
      <vt:lpstr>Los Quehaceres: The Chores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 de su dormitorio</dc:title>
  <dc:creator>Lauren Houser</dc:creator>
  <cp:lastModifiedBy>Lauren Houser</cp:lastModifiedBy>
  <cp:revision>7</cp:revision>
  <dcterms:created xsi:type="dcterms:W3CDTF">2014-09-05T13:11:14Z</dcterms:created>
  <dcterms:modified xsi:type="dcterms:W3CDTF">2014-09-09T21:36:08Z</dcterms:modified>
</cp:coreProperties>
</file>