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88C538E-3489-4AC9-895A-8C066BC823C1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0119E6B4-F723-4FFC-B33F-8E50456203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Ropa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 talk about shopping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dependiente</a:t>
            </a:r>
            <a:r>
              <a:rPr lang="en-US" sz="3600" dirty="0" smtClean="0"/>
              <a:t>: the sales person</a:t>
            </a:r>
          </a:p>
          <a:p>
            <a:r>
              <a:rPr lang="en-US" sz="3600" dirty="0" smtClean="0"/>
              <a:t>¿En 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puedo</a:t>
            </a:r>
            <a:r>
              <a:rPr lang="en-US" sz="3600" dirty="0" smtClean="0"/>
              <a:t> </a:t>
            </a:r>
            <a:r>
              <a:rPr lang="en-US" sz="3600" dirty="0" err="1" smtClean="0"/>
              <a:t>servirle</a:t>
            </a:r>
            <a:r>
              <a:rPr lang="en-US" sz="3600" dirty="0" smtClean="0"/>
              <a:t>?: How can I help you?</a:t>
            </a:r>
          </a:p>
          <a:p>
            <a:r>
              <a:rPr lang="en-US" sz="3600" dirty="0" err="1" smtClean="0"/>
              <a:t>Entrar</a:t>
            </a:r>
            <a:r>
              <a:rPr lang="en-US" sz="3600" dirty="0" smtClean="0"/>
              <a:t>: to enter</a:t>
            </a:r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tienda</a:t>
            </a:r>
            <a:r>
              <a:rPr lang="en-US" sz="3600" dirty="0" smtClean="0"/>
              <a:t>: the store</a:t>
            </a:r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tienda</a:t>
            </a:r>
            <a:r>
              <a:rPr lang="en-US" sz="3600" dirty="0" smtClean="0"/>
              <a:t> de </a:t>
            </a:r>
            <a:r>
              <a:rPr lang="en-US" sz="3600" dirty="0" err="1" smtClean="0"/>
              <a:t>ropa</a:t>
            </a:r>
            <a:r>
              <a:rPr lang="en-US" sz="3600" dirty="0" smtClean="0"/>
              <a:t>: the clothing store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5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 talk about clothing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abrigo</a:t>
            </a:r>
            <a:r>
              <a:rPr lang="en-US" sz="2800" dirty="0" smtClean="0"/>
              <a:t>: the coat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blusa</a:t>
            </a:r>
            <a:r>
              <a:rPr lang="en-US" sz="2800" dirty="0" smtClean="0"/>
              <a:t>: the blouse</a:t>
            </a:r>
          </a:p>
          <a:p>
            <a:r>
              <a:rPr lang="en-US" sz="2800" dirty="0" smtClean="0"/>
              <a:t>Las </a:t>
            </a:r>
            <a:r>
              <a:rPr lang="en-US" sz="2800" dirty="0" err="1" smtClean="0"/>
              <a:t>botas</a:t>
            </a:r>
            <a:r>
              <a:rPr lang="en-US" sz="2800" dirty="0" smtClean="0"/>
              <a:t>: the boots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calcetines</a:t>
            </a:r>
            <a:r>
              <a:rPr lang="en-US" sz="2800" dirty="0" smtClean="0"/>
              <a:t>: the socks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camisa</a:t>
            </a:r>
            <a:r>
              <a:rPr lang="en-US" sz="2800" dirty="0" smtClean="0"/>
              <a:t>: the shirt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camiseta</a:t>
            </a:r>
            <a:r>
              <a:rPr lang="en-US" sz="2800" dirty="0" smtClean="0"/>
              <a:t>: the t-shirt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chaqueta</a:t>
            </a:r>
            <a:r>
              <a:rPr lang="en-US" sz="2800" dirty="0" smtClean="0"/>
              <a:t>: the jacket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falda</a:t>
            </a:r>
            <a:r>
              <a:rPr lang="en-US" sz="2800" dirty="0" smtClean="0"/>
              <a:t>: the skirt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gorra</a:t>
            </a:r>
            <a:r>
              <a:rPr lang="en-US" sz="2800" dirty="0" smtClean="0"/>
              <a:t>: the cap</a:t>
            </a:r>
          </a:p>
          <a:p>
            <a:r>
              <a:rPr lang="en-US" sz="2800" dirty="0" smtClean="0"/>
              <a:t>Los jeans: the jeans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08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pantalones</a:t>
            </a:r>
            <a:r>
              <a:rPr lang="en-US" sz="2800" dirty="0" smtClean="0"/>
              <a:t>: the pants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pantalones</a:t>
            </a:r>
            <a:r>
              <a:rPr lang="en-US" sz="2800" dirty="0" smtClean="0"/>
              <a:t> </a:t>
            </a:r>
            <a:r>
              <a:rPr lang="en-US" sz="2800" dirty="0" err="1" smtClean="0"/>
              <a:t>cortos</a:t>
            </a:r>
            <a:r>
              <a:rPr lang="en-US" sz="2800" dirty="0" smtClean="0"/>
              <a:t>: the shorts</a:t>
            </a:r>
          </a:p>
          <a:p>
            <a:r>
              <a:rPr lang="en-US" sz="2800" dirty="0" smtClean="0"/>
              <a:t>La </a:t>
            </a:r>
            <a:r>
              <a:rPr lang="en-US" sz="2800" dirty="0" err="1" smtClean="0"/>
              <a:t>sudadera</a:t>
            </a:r>
            <a:r>
              <a:rPr lang="en-US" sz="2800" dirty="0" smtClean="0"/>
              <a:t>: the sweat shirt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suéter</a:t>
            </a:r>
            <a:r>
              <a:rPr lang="en-US" sz="2800" dirty="0" smtClean="0"/>
              <a:t>: the sweater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traje</a:t>
            </a:r>
            <a:r>
              <a:rPr lang="en-US" sz="2800" dirty="0" smtClean="0"/>
              <a:t>: the suit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traje</a:t>
            </a:r>
            <a:r>
              <a:rPr lang="en-US" sz="2800" dirty="0" smtClean="0"/>
              <a:t> de </a:t>
            </a:r>
            <a:r>
              <a:rPr lang="en-US" sz="2800" dirty="0" err="1" smtClean="0"/>
              <a:t>baño</a:t>
            </a:r>
            <a:r>
              <a:rPr lang="en-US" sz="2800" dirty="0" smtClean="0"/>
              <a:t>: the bathing suit</a:t>
            </a:r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vestido</a:t>
            </a:r>
            <a:r>
              <a:rPr lang="en-US" sz="2800" dirty="0" smtClean="0"/>
              <a:t>: the dress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zapatos</a:t>
            </a:r>
            <a:r>
              <a:rPr lang="en-US" sz="2800" dirty="0" smtClean="0"/>
              <a:t>: the shoes</a:t>
            </a:r>
          </a:p>
          <a:p>
            <a:r>
              <a:rPr lang="en-US" sz="2800" dirty="0" err="1" smtClean="0"/>
              <a:t>Llevar</a:t>
            </a:r>
            <a:r>
              <a:rPr lang="en-US" sz="2800" dirty="0" smtClean="0"/>
              <a:t>: to wear</a:t>
            </a:r>
          </a:p>
          <a:p>
            <a:r>
              <a:rPr lang="en-US" sz="2800" dirty="0" smtClean="0"/>
              <a:t>Nuevo: new</a:t>
            </a:r>
          </a:p>
        </p:txBody>
      </p:sp>
    </p:spTree>
    <p:extLst>
      <p:ext uri="{BB962C8B-B14F-4D97-AF65-F5344CB8AC3E}">
        <p14:creationId xmlns:p14="http://schemas.microsoft.com/office/powerpoint/2010/main" val="15190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Colores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381000"/>
            <a:ext cx="8595360" cy="6248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Rojo</a:t>
            </a:r>
            <a:r>
              <a:rPr lang="en-US" sz="2800" dirty="0" smtClean="0"/>
              <a:t>: red</a:t>
            </a:r>
          </a:p>
          <a:p>
            <a:r>
              <a:rPr lang="en-US" sz="2800" dirty="0" smtClean="0"/>
              <a:t>Verde: green*</a:t>
            </a:r>
          </a:p>
          <a:p>
            <a:r>
              <a:rPr lang="en-US" sz="2800" dirty="0" smtClean="0"/>
              <a:t>Azul: blue*</a:t>
            </a:r>
          </a:p>
          <a:p>
            <a:r>
              <a:rPr lang="en-US" sz="2800" dirty="0" err="1" smtClean="0"/>
              <a:t>Anaranjado</a:t>
            </a:r>
            <a:r>
              <a:rPr lang="en-US" sz="2800" dirty="0" smtClean="0"/>
              <a:t>: orange</a:t>
            </a:r>
          </a:p>
          <a:p>
            <a:r>
              <a:rPr lang="en-US" sz="2800" dirty="0" smtClean="0"/>
              <a:t>Amarillo: yellow</a:t>
            </a:r>
          </a:p>
          <a:p>
            <a:r>
              <a:rPr lang="en-US" sz="2800" dirty="0" err="1" smtClean="0"/>
              <a:t>Morado</a:t>
            </a:r>
            <a:r>
              <a:rPr lang="en-US" sz="2800" dirty="0" smtClean="0"/>
              <a:t>: purple</a:t>
            </a:r>
          </a:p>
          <a:p>
            <a:r>
              <a:rPr lang="en-US" sz="2800" dirty="0" smtClean="0"/>
              <a:t>Café: brown*</a:t>
            </a:r>
          </a:p>
          <a:p>
            <a:r>
              <a:rPr lang="en-US" sz="2800" dirty="0" smtClean="0"/>
              <a:t>Negro: black</a:t>
            </a:r>
          </a:p>
          <a:p>
            <a:r>
              <a:rPr lang="en-US" sz="2800" dirty="0" smtClean="0"/>
              <a:t>Blanco: white</a:t>
            </a:r>
          </a:p>
          <a:p>
            <a:r>
              <a:rPr lang="en-US" sz="2800" dirty="0" smtClean="0"/>
              <a:t>Gris: gray</a:t>
            </a:r>
          </a:p>
          <a:p>
            <a:r>
              <a:rPr lang="en-US" sz="2800" dirty="0" smtClean="0"/>
              <a:t>Rosa: pink*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Adjective Agreement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Adjectives like colors go AFTER the noun!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The color must agree with the noun in gender and number</a:t>
            </a:r>
          </a:p>
          <a:p>
            <a:pPr lvl="1"/>
            <a:r>
              <a:rPr lang="en-US" sz="3400" dirty="0" smtClean="0"/>
              <a:t>The yellow pants: Los </a:t>
            </a:r>
            <a:r>
              <a:rPr lang="en-US" sz="3400" dirty="0" err="1" smtClean="0"/>
              <a:t>pantalones</a:t>
            </a:r>
            <a:r>
              <a:rPr lang="en-US" sz="3400" dirty="0" smtClean="0"/>
              <a:t> </a:t>
            </a:r>
            <a:r>
              <a:rPr lang="en-US" sz="3400" dirty="0" err="1" smtClean="0"/>
              <a:t>amarillos</a:t>
            </a:r>
            <a:endParaRPr lang="en-US" sz="3400" dirty="0" smtClean="0"/>
          </a:p>
          <a:p>
            <a:pPr lvl="1"/>
            <a:r>
              <a:rPr lang="en-US" sz="3400" dirty="0" smtClean="0"/>
              <a:t>The red shirt: La </a:t>
            </a:r>
            <a:r>
              <a:rPr lang="en-US" sz="3400" dirty="0" err="1" smtClean="0"/>
              <a:t>camisa</a:t>
            </a:r>
            <a:r>
              <a:rPr lang="en-US" sz="3400" dirty="0" smtClean="0"/>
              <a:t> </a:t>
            </a:r>
            <a:r>
              <a:rPr lang="en-US" sz="3400" dirty="0" err="1" smtClean="0"/>
              <a:t>roja</a:t>
            </a:r>
            <a:endParaRPr lang="en-US" sz="3400" dirty="0" smtClean="0"/>
          </a:p>
          <a:p>
            <a:pPr lvl="1"/>
            <a:r>
              <a:rPr lang="en-US" sz="3400" dirty="0" smtClean="0"/>
              <a:t>The blue coat: El </a:t>
            </a:r>
            <a:r>
              <a:rPr lang="en-US" sz="3400" dirty="0" err="1" smtClean="0"/>
              <a:t>abrigo</a:t>
            </a:r>
            <a:r>
              <a:rPr lang="en-US" sz="3400" dirty="0" smtClean="0"/>
              <a:t> </a:t>
            </a:r>
            <a:r>
              <a:rPr lang="en-US" sz="3400" dirty="0" err="1" smtClean="0"/>
              <a:t>azul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9648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purple cap</a:t>
            </a:r>
          </a:p>
          <a:p>
            <a:r>
              <a:rPr lang="en-US" sz="4000" dirty="0" smtClean="0"/>
              <a:t>The pink skirt</a:t>
            </a:r>
          </a:p>
          <a:p>
            <a:r>
              <a:rPr lang="en-US" sz="4000" dirty="0" smtClean="0"/>
              <a:t>The black socks</a:t>
            </a:r>
          </a:p>
          <a:p>
            <a:r>
              <a:rPr lang="en-US" sz="4000" dirty="0" smtClean="0"/>
              <a:t>The yellow sweatshirt</a:t>
            </a:r>
          </a:p>
          <a:p>
            <a:r>
              <a:rPr lang="en-US" sz="4000" dirty="0" smtClean="0"/>
              <a:t>The gray pants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74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263</TotalTime>
  <Words>244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La Ropa</vt:lpstr>
      <vt:lpstr>To talk about shopping</vt:lpstr>
      <vt:lpstr>To talk about clothing</vt:lpstr>
      <vt:lpstr>PowerPoint Presentation</vt:lpstr>
      <vt:lpstr>Los Colores</vt:lpstr>
      <vt:lpstr>PowerPoint Presentation</vt:lpstr>
      <vt:lpstr>Adjective Agreement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Ropa</dc:title>
  <dc:creator>Lauren Houser</dc:creator>
  <cp:lastModifiedBy>Lauren Houser</cp:lastModifiedBy>
  <cp:revision>6</cp:revision>
  <dcterms:created xsi:type="dcterms:W3CDTF">2015-04-07T15:25:38Z</dcterms:created>
  <dcterms:modified xsi:type="dcterms:W3CDTF">2015-04-07T19:49:11Z</dcterms:modified>
</cp:coreProperties>
</file>