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A897-E7F5-4788-86D9-0FBF3AB5EC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CE4-E8F9-4E29-BEB5-1AC7AA737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A897-E7F5-4788-86D9-0FBF3AB5EC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CE4-E8F9-4E29-BEB5-1AC7AA737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A897-E7F5-4788-86D9-0FBF3AB5EC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CE4-E8F9-4E29-BEB5-1AC7AA737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A897-E7F5-4788-86D9-0FBF3AB5EC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CE4-E8F9-4E29-BEB5-1AC7AA737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A897-E7F5-4788-86D9-0FBF3AB5EC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CE4-E8F9-4E29-BEB5-1AC7AA737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A897-E7F5-4788-86D9-0FBF3AB5EC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CE4-E8F9-4E29-BEB5-1AC7AA737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A897-E7F5-4788-86D9-0FBF3AB5EC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CE4-E8F9-4E29-BEB5-1AC7AA737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A897-E7F5-4788-86D9-0FBF3AB5EC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CE4-E8F9-4E29-BEB5-1AC7AA737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A897-E7F5-4788-86D9-0FBF3AB5EC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CE4-E8F9-4E29-BEB5-1AC7AA737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A897-E7F5-4788-86D9-0FBF3AB5EC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CE4-E8F9-4E29-BEB5-1AC7AA737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A897-E7F5-4788-86D9-0FBF3AB5EC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CE4-E8F9-4E29-BEB5-1AC7AA737BB2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0A897-E7F5-4788-86D9-0FBF3AB5ECC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05CE4-E8F9-4E29-BEB5-1AC7AA737BB2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Comparisons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7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More…= </a:t>
            </a:r>
            <a:r>
              <a:rPr lang="en-US" dirty="0" err="1" smtClean="0"/>
              <a:t>más</a:t>
            </a:r>
            <a:r>
              <a:rPr lang="en-US" dirty="0" smtClean="0"/>
              <a:t> …</a:t>
            </a:r>
            <a:r>
              <a:rPr lang="en-US" dirty="0" err="1" smtClean="0"/>
              <a:t>que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(noun) </a:t>
            </a:r>
            <a:r>
              <a:rPr lang="en-US" sz="2400" dirty="0" smtClean="0"/>
              <a:t>+ (verb conjugation of </a:t>
            </a:r>
            <a:r>
              <a:rPr lang="en-US" sz="2400" dirty="0" err="1" smtClean="0"/>
              <a:t>ser</a:t>
            </a:r>
            <a:r>
              <a:rPr lang="en-US" sz="2400" dirty="0" smtClean="0"/>
              <a:t> or </a:t>
            </a:r>
            <a:r>
              <a:rPr lang="en-US" sz="2400" dirty="0" err="1" smtClean="0"/>
              <a:t>estar</a:t>
            </a:r>
            <a:r>
              <a:rPr lang="en-US" sz="2400" dirty="0" smtClean="0"/>
              <a:t>) + 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más</a:t>
            </a:r>
            <a:r>
              <a:rPr lang="en-US" sz="2400" b="1" dirty="0" smtClean="0"/>
              <a:t>) </a:t>
            </a:r>
            <a:r>
              <a:rPr lang="en-US" sz="2400" dirty="0" smtClean="0"/>
              <a:t>+ </a:t>
            </a:r>
            <a:r>
              <a:rPr lang="en-US" sz="2400" dirty="0" smtClean="0">
                <a:solidFill>
                  <a:srgbClr val="7030A0"/>
                </a:solidFill>
              </a:rPr>
              <a:t>(adjective</a:t>
            </a:r>
            <a:r>
              <a:rPr lang="en-US" sz="2400" dirty="0" smtClean="0"/>
              <a:t>)+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que</a:t>
            </a:r>
            <a:r>
              <a:rPr lang="en-US" sz="2400" b="1" dirty="0" smtClean="0"/>
              <a:t>) </a:t>
            </a:r>
            <a:r>
              <a:rPr lang="en-US" sz="2400" dirty="0" smtClean="0"/>
              <a:t>+ (second noun you are comparing to)</a:t>
            </a:r>
          </a:p>
          <a:p>
            <a:r>
              <a:rPr lang="en-US" sz="2400" dirty="0" smtClean="0"/>
              <a:t>EX:</a:t>
            </a:r>
          </a:p>
          <a:p>
            <a:pPr lvl="1"/>
            <a:r>
              <a:rPr lang="en-US" sz="2400" dirty="0" smtClean="0"/>
              <a:t>El </a:t>
            </a:r>
            <a:r>
              <a:rPr lang="en-US" sz="2400" dirty="0" err="1" smtClean="0"/>
              <a:t>dormitorio</a:t>
            </a:r>
            <a:r>
              <a:rPr lang="en-US" sz="2400" dirty="0" smtClean="0"/>
              <a:t> de Juan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organizado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el </a:t>
            </a:r>
            <a:r>
              <a:rPr lang="en-US" sz="2400" dirty="0" err="1" smtClean="0"/>
              <a:t>dormitorio</a:t>
            </a:r>
            <a:r>
              <a:rPr lang="en-US" sz="2400" dirty="0" smtClean="0"/>
              <a:t> de Sara. </a:t>
            </a:r>
          </a:p>
          <a:p>
            <a:pPr lvl="1"/>
            <a:r>
              <a:rPr lang="en-US" sz="2400" dirty="0" smtClean="0"/>
              <a:t>Juan’s room is more organized than Sara’s room.</a:t>
            </a:r>
          </a:p>
          <a:p>
            <a:pPr lvl="1"/>
            <a:r>
              <a:rPr lang="en-US" sz="2400" dirty="0" smtClean="0"/>
              <a:t>Roberto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r>
              <a:rPr lang="en-US" sz="2400" dirty="0" smtClean="0"/>
              <a:t> alto </a:t>
            </a:r>
            <a:r>
              <a:rPr lang="en-US" sz="2400" dirty="0" err="1" smtClean="0"/>
              <a:t>que</a:t>
            </a:r>
            <a:r>
              <a:rPr lang="en-US" sz="2400" dirty="0" smtClean="0"/>
              <a:t> Jose. </a:t>
            </a:r>
          </a:p>
          <a:p>
            <a:pPr lvl="1"/>
            <a:r>
              <a:rPr lang="en-US" sz="2400" dirty="0" smtClean="0"/>
              <a:t>Roberto is taller than Jose.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060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Make sure your adjectives agree with your first subject in gender and number </a:t>
            </a:r>
          </a:p>
          <a:p>
            <a:pPr lvl="1"/>
            <a:r>
              <a:rPr lang="en-US" sz="2400" dirty="0" smtClean="0"/>
              <a:t>Maria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alta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smtClean="0"/>
              <a:t>Jose. </a:t>
            </a:r>
            <a:endParaRPr lang="en-US" sz="2400" dirty="0" smtClean="0"/>
          </a:p>
          <a:p>
            <a:pPr lvl="1"/>
            <a:r>
              <a:rPr lang="en-US" sz="2400" dirty="0" smtClean="0"/>
              <a:t>Maria is taller than </a:t>
            </a:r>
            <a:r>
              <a:rPr lang="en-US" sz="2400" dirty="0" smtClean="0"/>
              <a:t>Jose. </a:t>
            </a:r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2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Estar</a:t>
            </a:r>
            <a:endParaRPr lang="en-US" sz="2400" dirty="0" smtClean="0"/>
          </a:p>
          <a:p>
            <a:pPr lvl="1"/>
            <a:r>
              <a:rPr lang="en-US" sz="2400" dirty="0" smtClean="0"/>
              <a:t>Veronica is more scared than Tina. </a:t>
            </a:r>
          </a:p>
          <a:p>
            <a:pPr lvl="1"/>
            <a:r>
              <a:rPr lang="en-US" sz="2400" dirty="0" smtClean="0"/>
              <a:t>Kyle is sicker than Adam. </a:t>
            </a:r>
          </a:p>
          <a:p>
            <a:pPr lvl="1"/>
            <a:r>
              <a:rPr lang="en-US" sz="2400" dirty="0" smtClean="0"/>
              <a:t>Kylee is more worried than Stephanie.  </a:t>
            </a:r>
          </a:p>
          <a:p>
            <a:r>
              <a:rPr lang="en-US" sz="2400" dirty="0" err="1" smtClean="0"/>
              <a:t>Ser</a:t>
            </a:r>
            <a:endParaRPr lang="en-US" sz="2400" dirty="0" smtClean="0"/>
          </a:p>
          <a:p>
            <a:pPr lvl="1"/>
            <a:r>
              <a:rPr lang="en-US" sz="2400" dirty="0" smtClean="0"/>
              <a:t>She is more daring than you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1"/>
            <a:r>
              <a:rPr lang="en-US" sz="2400" dirty="0" smtClean="0"/>
              <a:t>James is shorter than Carlos. </a:t>
            </a:r>
          </a:p>
          <a:p>
            <a:pPr lvl="1"/>
            <a:r>
              <a:rPr lang="en-US" sz="2400" dirty="0" smtClean="0"/>
              <a:t>Brad Pitt is more handsome than Vince Vaughn.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52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Less…= </a:t>
            </a:r>
            <a:r>
              <a:rPr lang="en-US" dirty="0" err="1" smtClean="0"/>
              <a:t>menos</a:t>
            </a:r>
            <a:r>
              <a:rPr lang="en-US" dirty="0" smtClean="0"/>
              <a:t>…</a:t>
            </a:r>
            <a:r>
              <a:rPr lang="en-US" dirty="0" err="1" smtClean="0"/>
              <a:t>que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(noun) + (verb conjugation of </a:t>
            </a:r>
            <a:r>
              <a:rPr lang="en-US" sz="2400" dirty="0" err="1" smtClean="0"/>
              <a:t>ser</a:t>
            </a:r>
            <a:r>
              <a:rPr lang="en-US" sz="2400" dirty="0" smtClean="0"/>
              <a:t> or </a:t>
            </a:r>
            <a:r>
              <a:rPr lang="en-US" sz="2400" dirty="0" err="1" smtClean="0"/>
              <a:t>estar</a:t>
            </a:r>
            <a:r>
              <a:rPr lang="en-US" sz="2400" dirty="0" smtClean="0"/>
              <a:t>) + 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menos</a:t>
            </a:r>
            <a:r>
              <a:rPr lang="en-US" sz="2400" b="1" dirty="0" smtClean="0"/>
              <a:t>) </a:t>
            </a:r>
            <a:r>
              <a:rPr lang="en-US" sz="2400" dirty="0" smtClean="0"/>
              <a:t>+ (adjective)+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que</a:t>
            </a:r>
            <a:r>
              <a:rPr lang="en-US" sz="2400" b="1" dirty="0" smtClean="0"/>
              <a:t>) </a:t>
            </a:r>
            <a:r>
              <a:rPr lang="en-US" sz="2400" dirty="0" smtClean="0"/>
              <a:t>+ (second noun you are comparing to)</a:t>
            </a:r>
          </a:p>
          <a:p>
            <a:r>
              <a:rPr lang="en-US" sz="2400" dirty="0" smtClean="0"/>
              <a:t>EX:</a:t>
            </a:r>
          </a:p>
          <a:p>
            <a:pPr lvl="1"/>
            <a:r>
              <a:rPr lang="en-US" sz="2400" dirty="0" smtClean="0"/>
              <a:t>Ella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menos</a:t>
            </a:r>
            <a:r>
              <a:rPr lang="en-US" sz="2400" dirty="0" smtClean="0"/>
              <a:t> </a:t>
            </a:r>
            <a:r>
              <a:rPr lang="en-US" sz="2400" dirty="0" err="1" smtClean="0"/>
              <a:t>feliz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él</a:t>
            </a:r>
            <a:r>
              <a:rPr lang="en-US" sz="2400" dirty="0" smtClean="0"/>
              <a:t>. </a:t>
            </a:r>
          </a:p>
          <a:p>
            <a:pPr lvl="1"/>
            <a:r>
              <a:rPr lang="en-US" sz="2400" dirty="0" smtClean="0"/>
              <a:t>She is less happy than him.</a:t>
            </a:r>
          </a:p>
          <a:p>
            <a:pPr lvl="1"/>
            <a:r>
              <a:rPr lang="en-US" sz="2400" dirty="0" smtClean="0"/>
              <a:t>El </a:t>
            </a:r>
            <a:r>
              <a:rPr lang="en-US" sz="2400" dirty="0" err="1" smtClean="0"/>
              <a:t>libro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menos</a:t>
            </a:r>
            <a:r>
              <a:rPr lang="en-US" sz="2400" dirty="0" smtClean="0"/>
              <a:t> </a:t>
            </a:r>
            <a:r>
              <a:rPr lang="en-US" sz="2400" dirty="0" err="1" smtClean="0"/>
              <a:t>interesante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la </a:t>
            </a:r>
            <a:r>
              <a:rPr lang="en-US" sz="2400" dirty="0" err="1" smtClean="0"/>
              <a:t>película</a:t>
            </a:r>
            <a:r>
              <a:rPr lang="en-US" sz="2400" dirty="0" smtClean="0"/>
              <a:t>. </a:t>
            </a:r>
          </a:p>
          <a:p>
            <a:pPr lvl="1"/>
            <a:r>
              <a:rPr lang="en-US" sz="2400" dirty="0" smtClean="0"/>
              <a:t>The book is less interesting than the movie.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8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Make sure your adjectives agree in gender and number with the first noun.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03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Estar</a:t>
            </a:r>
            <a:endParaRPr lang="en-US" sz="2400" dirty="0"/>
          </a:p>
          <a:p>
            <a:pPr lvl="1"/>
            <a:r>
              <a:rPr lang="en-US" sz="2400" dirty="0" smtClean="0"/>
              <a:t>Tanya is less worried than Katie. </a:t>
            </a:r>
          </a:p>
          <a:p>
            <a:pPr lvl="1"/>
            <a:r>
              <a:rPr lang="en-US" sz="2400" dirty="0" smtClean="0"/>
              <a:t>Tyler is less busy than Mark. </a:t>
            </a:r>
          </a:p>
          <a:p>
            <a:pPr lvl="1"/>
            <a:r>
              <a:rPr lang="en-US" sz="2400" dirty="0" smtClean="0"/>
              <a:t>Monica is less confused than Adam. </a:t>
            </a:r>
          </a:p>
          <a:p>
            <a:r>
              <a:rPr lang="en-US" sz="2400" dirty="0" err="1" smtClean="0"/>
              <a:t>Ser</a:t>
            </a:r>
            <a:endParaRPr lang="en-US" sz="2400" dirty="0" smtClean="0"/>
          </a:p>
          <a:p>
            <a:pPr lvl="1"/>
            <a:r>
              <a:rPr lang="en-US" sz="2400" dirty="0" smtClean="0"/>
              <a:t>Mary is less daring than Jamie. </a:t>
            </a:r>
          </a:p>
          <a:p>
            <a:pPr lvl="1"/>
            <a:r>
              <a:rPr lang="en-US" sz="2400" dirty="0" smtClean="0"/>
              <a:t>Bill is less intelligent than Bob. </a:t>
            </a:r>
          </a:p>
          <a:p>
            <a:pPr lvl="1"/>
            <a:r>
              <a:rPr lang="en-US" sz="2400" dirty="0" smtClean="0"/>
              <a:t>Tara is less funny than Tony. </a:t>
            </a:r>
          </a:p>
        </p:txBody>
      </p:sp>
    </p:spTree>
    <p:extLst>
      <p:ext uri="{BB962C8B-B14F-4D97-AF65-F5344CB8AC3E}">
        <p14:creationId xmlns:p14="http://schemas.microsoft.com/office/powerpoint/2010/main" val="249636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vocab…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with SER:</a:t>
            </a:r>
          </a:p>
          <a:p>
            <a:r>
              <a:rPr lang="en-US" sz="2400" dirty="0" smtClean="0"/>
              <a:t>Popular= popular</a:t>
            </a:r>
          </a:p>
          <a:p>
            <a:r>
              <a:rPr lang="en-US" sz="2400" dirty="0" err="1" smtClean="0"/>
              <a:t>Interesante</a:t>
            </a:r>
            <a:r>
              <a:rPr lang="en-US" sz="2400" dirty="0" smtClean="0"/>
              <a:t>= </a:t>
            </a:r>
            <a:r>
              <a:rPr lang="en-US" sz="2400" dirty="0" smtClean="0"/>
              <a:t>interesting</a:t>
            </a:r>
          </a:p>
          <a:p>
            <a:r>
              <a:rPr lang="en-US" sz="2400" dirty="0" err="1" smtClean="0"/>
              <a:t>Importante</a:t>
            </a:r>
            <a:r>
              <a:rPr lang="en-US" sz="2400" smtClean="0"/>
              <a:t>=important</a:t>
            </a:r>
            <a:r>
              <a:rPr lang="en-US" sz="2400" smtClean="0"/>
              <a:t> </a:t>
            </a:r>
            <a:endParaRPr lang="en-US" sz="2400" dirty="0" smtClean="0"/>
          </a:p>
          <a:p>
            <a:r>
              <a:rPr lang="en-US" sz="2400" dirty="0" err="1" smtClean="0"/>
              <a:t>Divertido</a:t>
            </a:r>
            <a:r>
              <a:rPr lang="en-US" sz="2400" dirty="0" smtClean="0"/>
              <a:t>= fun</a:t>
            </a:r>
          </a:p>
          <a:p>
            <a:r>
              <a:rPr lang="en-US" sz="2400" dirty="0" err="1" smtClean="0"/>
              <a:t>Aburrido</a:t>
            </a:r>
            <a:r>
              <a:rPr lang="en-US" sz="2400" dirty="0" smtClean="0"/>
              <a:t>= boring </a:t>
            </a:r>
          </a:p>
          <a:p>
            <a:r>
              <a:rPr lang="en-US" sz="2400" dirty="0" err="1" smtClean="0"/>
              <a:t>Feo</a:t>
            </a:r>
            <a:r>
              <a:rPr lang="en-US" sz="2400" dirty="0" smtClean="0"/>
              <a:t>= ugly </a:t>
            </a:r>
          </a:p>
        </p:txBody>
      </p:sp>
    </p:spTree>
    <p:extLst>
      <p:ext uri="{BB962C8B-B14F-4D97-AF65-F5344CB8AC3E}">
        <p14:creationId xmlns:p14="http://schemas.microsoft.com/office/powerpoint/2010/main" val="20031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9287</TotalTime>
  <Words>298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Summer</vt:lpstr>
      <vt:lpstr>Making Comparisons </vt:lpstr>
      <vt:lpstr>More…= más …que…</vt:lpstr>
      <vt:lpstr>PowerPoint Presentation</vt:lpstr>
      <vt:lpstr>PowerPoint Presentation</vt:lpstr>
      <vt:lpstr>Less…= menos…que…</vt:lpstr>
      <vt:lpstr>PowerPoint Presentation</vt:lpstr>
      <vt:lpstr>PowerPoint Presentation</vt:lpstr>
      <vt:lpstr>More vocab…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Comparisons </dc:title>
  <dc:creator> </dc:creator>
  <cp:lastModifiedBy>Lauren Houser</cp:lastModifiedBy>
  <cp:revision>19</cp:revision>
  <dcterms:created xsi:type="dcterms:W3CDTF">2013-10-08T12:37:37Z</dcterms:created>
  <dcterms:modified xsi:type="dcterms:W3CDTF">2014-08-29T20:53:12Z</dcterms:modified>
</cp:coreProperties>
</file>