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7B9C1-7853-4D9E-AA2A-9256A2DEECD6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AAF78-9445-4CAA-A9EA-3A7388AF33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7B9C1-7853-4D9E-AA2A-9256A2DEECD6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AAF78-9445-4CAA-A9EA-3A7388AF33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7B9C1-7853-4D9E-AA2A-9256A2DEECD6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AAF78-9445-4CAA-A9EA-3A7388AF3314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7B9C1-7853-4D9E-AA2A-9256A2DEECD6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AAF78-9445-4CAA-A9EA-3A7388AF331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7B9C1-7853-4D9E-AA2A-9256A2DEECD6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AAF78-9445-4CAA-A9EA-3A7388AF33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7B9C1-7853-4D9E-AA2A-9256A2DEECD6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AAF78-9445-4CAA-A9EA-3A7388AF331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7B9C1-7853-4D9E-AA2A-9256A2DEECD6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AAF78-9445-4CAA-A9EA-3A7388AF33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7B9C1-7853-4D9E-AA2A-9256A2DEECD6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AAF78-9445-4CAA-A9EA-3A7388AF33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7B9C1-7853-4D9E-AA2A-9256A2DEECD6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AAF78-9445-4CAA-A9EA-3A7388AF33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7B9C1-7853-4D9E-AA2A-9256A2DEECD6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AAF78-9445-4CAA-A9EA-3A7388AF3314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7B9C1-7853-4D9E-AA2A-9256A2DEECD6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AAF78-9445-4CAA-A9EA-3A7388AF331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A87B9C1-7853-4D9E-AA2A-9256A2DEECD6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DFAAF78-9445-4CAA-A9EA-3A7388AF331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Comparisons!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55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(noun) + (</a:t>
            </a:r>
            <a:r>
              <a:rPr lang="en-US" dirty="0" err="1" smtClean="0"/>
              <a:t>ser</a:t>
            </a:r>
            <a:r>
              <a:rPr lang="en-US" dirty="0" smtClean="0"/>
              <a:t>) + </a:t>
            </a:r>
            <a:r>
              <a:rPr lang="en-US" dirty="0" err="1" smtClean="0"/>
              <a:t>mejor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+ (noun)</a:t>
            </a:r>
          </a:p>
          <a:p>
            <a:r>
              <a:rPr lang="en-US" dirty="0" smtClean="0"/>
              <a:t>Aaron Rodgers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mejor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Jay Cutler. </a:t>
            </a:r>
          </a:p>
          <a:p>
            <a:r>
              <a:rPr lang="en-US" dirty="0" smtClean="0"/>
              <a:t>Aaron Rodgers is better than Jay Cutler.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 than= </a:t>
            </a:r>
            <a:r>
              <a:rPr lang="en-US" dirty="0" err="1" smtClean="0"/>
              <a:t>mejor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38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(noun) + (</a:t>
            </a:r>
            <a:r>
              <a:rPr lang="en-US" dirty="0" err="1" smtClean="0"/>
              <a:t>ser</a:t>
            </a:r>
            <a:r>
              <a:rPr lang="en-US" dirty="0" smtClean="0"/>
              <a:t>) + </a:t>
            </a:r>
            <a:r>
              <a:rPr lang="en-US" dirty="0" err="1" smtClean="0"/>
              <a:t>peor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+ (noun)</a:t>
            </a:r>
          </a:p>
          <a:p>
            <a:r>
              <a:rPr lang="en-US" dirty="0" smtClean="0"/>
              <a:t>Tony </a:t>
            </a:r>
            <a:r>
              <a:rPr lang="en-US" dirty="0" err="1" smtClean="0"/>
              <a:t>Romo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peor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Aaron Rodgers.</a:t>
            </a:r>
          </a:p>
          <a:p>
            <a:r>
              <a:rPr lang="en-US" dirty="0" smtClean="0"/>
              <a:t>Tony </a:t>
            </a:r>
            <a:r>
              <a:rPr lang="en-US" dirty="0" err="1" smtClean="0"/>
              <a:t>Romo</a:t>
            </a:r>
            <a:r>
              <a:rPr lang="en-US" dirty="0" smtClean="0"/>
              <a:t> is worse than Aaron Rodgers.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Worse than= </a:t>
            </a:r>
            <a:r>
              <a:rPr lang="en-US" dirty="0" err="1" smtClean="0"/>
              <a:t>peor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776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(noun) + (</a:t>
            </a:r>
            <a:r>
              <a:rPr lang="en-US" dirty="0" err="1" smtClean="0"/>
              <a:t>ser</a:t>
            </a:r>
            <a:r>
              <a:rPr lang="en-US" dirty="0" smtClean="0"/>
              <a:t>) + mayor </a:t>
            </a:r>
            <a:r>
              <a:rPr lang="en-US" dirty="0" err="1" smtClean="0"/>
              <a:t>que</a:t>
            </a:r>
            <a:r>
              <a:rPr lang="en-US" dirty="0" smtClean="0"/>
              <a:t> + (noun)</a:t>
            </a:r>
          </a:p>
          <a:p>
            <a:r>
              <a:rPr lang="en-US" dirty="0" smtClean="0"/>
              <a:t>Betty White </a:t>
            </a:r>
            <a:r>
              <a:rPr lang="en-US" dirty="0" err="1" smtClean="0"/>
              <a:t>es</a:t>
            </a:r>
            <a:r>
              <a:rPr lang="en-US" dirty="0" smtClean="0"/>
              <a:t> mayor </a:t>
            </a:r>
            <a:r>
              <a:rPr lang="en-US" dirty="0" err="1" smtClean="0"/>
              <a:t>que</a:t>
            </a:r>
            <a:r>
              <a:rPr lang="en-US" dirty="0" smtClean="0"/>
              <a:t> Ms. Houser</a:t>
            </a:r>
          </a:p>
          <a:p>
            <a:r>
              <a:rPr lang="en-US" dirty="0" smtClean="0"/>
              <a:t>Betty White is older than Ms. Houser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Older= Mayor </a:t>
            </a:r>
            <a:r>
              <a:rPr lang="en-US" dirty="0" err="1" smtClean="0"/>
              <a:t>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596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(noun) + (</a:t>
            </a:r>
            <a:r>
              <a:rPr lang="en-US" dirty="0" err="1" smtClean="0"/>
              <a:t>ser</a:t>
            </a:r>
            <a:r>
              <a:rPr lang="en-US" dirty="0" smtClean="0"/>
              <a:t>) + </a:t>
            </a:r>
            <a:r>
              <a:rPr lang="en-US" dirty="0" err="1" smtClean="0"/>
              <a:t>menor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+ (noun)</a:t>
            </a:r>
          </a:p>
          <a:p>
            <a:r>
              <a:rPr lang="en-US" dirty="0" smtClean="0"/>
              <a:t>Rachel McAdams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menor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Julia Roberts.</a:t>
            </a:r>
          </a:p>
          <a:p>
            <a:r>
              <a:rPr lang="en-US" dirty="0" smtClean="0"/>
              <a:t>Rachel McAdams is younger than Julia Roberts.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Younger= </a:t>
            </a:r>
            <a:r>
              <a:rPr lang="en-US" dirty="0" err="1" smtClean="0"/>
              <a:t>Menor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79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1" y="2057400"/>
            <a:ext cx="7975600" cy="4068763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Mejor</a:t>
            </a:r>
            <a:r>
              <a:rPr lang="en-US" sz="2800" dirty="0" smtClean="0"/>
              <a:t> </a:t>
            </a:r>
            <a:r>
              <a:rPr lang="en-US" sz="2800" dirty="0" err="1" smtClean="0"/>
              <a:t>que</a:t>
            </a:r>
            <a:r>
              <a:rPr lang="en-US" sz="2800" dirty="0"/>
              <a:t>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err="1" smtClean="0">
                <a:sym typeface="Wingdings" pitchFamily="2" charset="2"/>
              </a:rPr>
              <a:t>mejores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que</a:t>
            </a:r>
            <a:endParaRPr lang="en-US" sz="2800" dirty="0" smtClean="0">
              <a:sym typeface="Wingdings" pitchFamily="2" charset="2"/>
            </a:endParaRPr>
          </a:p>
          <a:p>
            <a:r>
              <a:rPr lang="en-US" sz="2800" dirty="0" err="1" smtClean="0">
                <a:sym typeface="Wingdings" pitchFamily="2" charset="2"/>
              </a:rPr>
              <a:t>Peor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que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err="1" smtClean="0">
                <a:sym typeface="Wingdings" pitchFamily="2" charset="2"/>
              </a:rPr>
              <a:t>peores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que</a:t>
            </a:r>
            <a:endParaRPr lang="en-US" sz="2800" dirty="0" smtClean="0">
              <a:sym typeface="Wingdings" pitchFamily="2" charset="2"/>
            </a:endParaRPr>
          </a:p>
          <a:p>
            <a:r>
              <a:rPr lang="en-US" sz="2800" dirty="0" smtClean="0">
                <a:sym typeface="Wingdings" pitchFamily="2" charset="2"/>
              </a:rPr>
              <a:t>Mayor </a:t>
            </a:r>
            <a:r>
              <a:rPr lang="en-US" sz="2800" dirty="0" err="1" smtClean="0">
                <a:sym typeface="Wingdings" pitchFamily="2" charset="2"/>
              </a:rPr>
              <a:t>que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err="1" smtClean="0">
                <a:sym typeface="Wingdings" pitchFamily="2" charset="2"/>
              </a:rPr>
              <a:t>mayores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que</a:t>
            </a:r>
            <a:endParaRPr lang="en-US" sz="2800" dirty="0" smtClean="0">
              <a:sym typeface="Wingdings" pitchFamily="2" charset="2"/>
            </a:endParaRPr>
          </a:p>
          <a:p>
            <a:r>
              <a:rPr lang="en-US" sz="2800" dirty="0" err="1" smtClean="0">
                <a:sym typeface="Wingdings" pitchFamily="2" charset="2"/>
              </a:rPr>
              <a:t>Menor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que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err="1" smtClean="0">
                <a:sym typeface="Wingdings" pitchFamily="2" charset="2"/>
              </a:rPr>
              <a:t>menores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que</a:t>
            </a:r>
            <a:endParaRPr lang="en-US" sz="2800" dirty="0" smtClean="0">
              <a:sym typeface="Wingdings" pitchFamily="2" charset="2"/>
            </a:endParaRPr>
          </a:p>
          <a:p>
            <a:endParaRPr lang="en-US" sz="2800" dirty="0">
              <a:sym typeface="Wingdings" pitchFamily="2" charset="2"/>
            </a:endParaRPr>
          </a:p>
          <a:p>
            <a:r>
              <a:rPr lang="en-US" sz="2800" dirty="0" smtClean="0">
                <a:sym typeface="Wingdings" pitchFamily="2" charset="2"/>
              </a:rPr>
              <a:t>*When </a:t>
            </a:r>
            <a:r>
              <a:rPr lang="en-US" sz="2800" dirty="0" smtClean="0">
                <a:sym typeface="Wingdings" pitchFamily="2" charset="2"/>
              </a:rPr>
              <a:t>your </a:t>
            </a:r>
            <a:r>
              <a:rPr lang="en-US" sz="2800" dirty="0" smtClean="0">
                <a:sym typeface="Wingdings" pitchFamily="2" charset="2"/>
              </a:rPr>
              <a:t>first noun is plural, you MUST make your structure plural!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Plural Forms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53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2648</TotalTime>
  <Words>178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Waveform</vt:lpstr>
      <vt:lpstr>More Comparisons!</vt:lpstr>
      <vt:lpstr>Better than= mejor que </vt:lpstr>
      <vt:lpstr>Worse than= peor que</vt:lpstr>
      <vt:lpstr>Older= Mayor que</vt:lpstr>
      <vt:lpstr>Younger= Menor Que</vt:lpstr>
      <vt:lpstr>Plural Forms</vt:lpstr>
    </vt:vector>
  </TitlesOfParts>
  <Company>Aurora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Lauren Houser</cp:lastModifiedBy>
  <cp:revision>7</cp:revision>
  <dcterms:created xsi:type="dcterms:W3CDTF">2013-10-09T15:55:03Z</dcterms:created>
  <dcterms:modified xsi:type="dcterms:W3CDTF">2014-09-02T23:15:08Z</dcterms:modified>
</cp:coreProperties>
</file>