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56" r:id="rId4"/>
    <p:sldId id="257" r:id="rId5"/>
    <p:sldId id="284" r:id="rId6"/>
    <p:sldId id="285" r:id="rId7"/>
    <p:sldId id="286" r:id="rId8"/>
    <p:sldId id="287" r:id="rId9"/>
    <p:sldId id="28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89" r:id="rId23"/>
    <p:sldId id="270" r:id="rId24"/>
    <p:sldId id="290" r:id="rId25"/>
    <p:sldId id="291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4AA231-7A42-4B94-8C01-D46B7728EA8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DBB9C9-A2E9-462A-8723-DCD0806242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Conjugating Verbs in the Present Tense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Conjugate the verb in parenthesis based on the pronoun given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Nosotros</a:t>
            </a:r>
            <a:r>
              <a:rPr lang="en-US" sz="6000" dirty="0" smtClean="0"/>
              <a:t> (</a:t>
            </a:r>
            <a:r>
              <a:rPr lang="en-US" sz="6000" dirty="0" err="1" smtClean="0"/>
              <a:t>comprar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Tú</a:t>
            </a:r>
            <a:r>
              <a:rPr lang="en-US" sz="6000" dirty="0" smtClean="0"/>
              <a:t> (</a:t>
            </a:r>
            <a:r>
              <a:rPr lang="en-US" sz="6000" dirty="0" err="1" smtClean="0"/>
              <a:t>cocinar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Greg and Shannon (</a:t>
            </a:r>
            <a:r>
              <a:rPr lang="en-US" sz="6000" dirty="0" err="1" smtClean="0"/>
              <a:t>practicar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Usted</a:t>
            </a:r>
            <a:r>
              <a:rPr lang="en-US" sz="6000" dirty="0" smtClean="0"/>
              <a:t> (</a:t>
            </a:r>
            <a:r>
              <a:rPr lang="en-US" sz="6000" dirty="0" err="1" smtClean="0"/>
              <a:t>cantar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Yo</a:t>
            </a:r>
            <a:r>
              <a:rPr lang="en-US" sz="6000" dirty="0" smtClean="0"/>
              <a:t> (</a:t>
            </a:r>
            <a:r>
              <a:rPr lang="en-US" sz="6000" dirty="0" err="1" smtClean="0"/>
              <a:t>escuchar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Translate the following phrases from English to Spanish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Y’all ski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 study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She speaks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infinitive is:</a:t>
            </a:r>
          </a:p>
          <a:p>
            <a:pPr lvl="1"/>
            <a:r>
              <a:rPr lang="en-US" sz="3200" dirty="0" smtClean="0"/>
              <a:t>An unconjugated verb that:</a:t>
            </a:r>
          </a:p>
          <a:p>
            <a:pPr lvl="2"/>
            <a:r>
              <a:rPr lang="en-US" sz="3200" dirty="0" smtClean="0"/>
              <a:t>In </a:t>
            </a:r>
            <a:r>
              <a:rPr lang="en-US" sz="3200" dirty="0"/>
              <a:t>S</a:t>
            </a:r>
            <a:r>
              <a:rPr lang="en-US" sz="3200" dirty="0" smtClean="0"/>
              <a:t>panish ends in “AR” “ER” or “IR”</a:t>
            </a:r>
          </a:p>
          <a:p>
            <a:pPr lvl="2"/>
            <a:r>
              <a:rPr lang="en-US" sz="3200" dirty="0" smtClean="0"/>
              <a:t>In English always starts with “to”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infinitive?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We look for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Conjugating ER/IR Verbs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Escribir</a:t>
            </a:r>
            <a:r>
              <a:rPr lang="en-US" dirty="0" smtClean="0"/>
              <a:t>: to write</a:t>
            </a:r>
            <a:r>
              <a:rPr lang="en-US" dirty="0" smtClean="0"/>
              <a:t>	</a:t>
            </a:r>
            <a:r>
              <a:rPr lang="en-US" dirty="0" smtClean="0"/>
              <a:t>	*</a:t>
            </a:r>
            <a:r>
              <a:rPr lang="en-US" dirty="0" err="1" smtClean="0"/>
              <a:t>Beber</a:t>
            </a:r>
            <a:r>
              <a:rPr lang="en-US" dirty="0" smtClean="0"/>
              <a:t>: to drink</a:t>
            </a:r>
            <a:endParaRPr lang="en-US" dirty="0" smtClean="0"/>
          </a:p>
          <a:p>
            <a:r>
              <a:rPr lang="en-US" dirty="0" err="1" smtClean="0"/>
              <a:t>Abrir</a:t>
            </a:r>
            <a:r>
              <a:rPr lang="en-US" dirty="0" smtClean="0"/>
              <a:t>: to ope</a:t>
            </a:r>
            <a:r>
              <a:rPr lang="en-US" dirty="0"/>
              <a:t>n</a:t>
            </a:r>
            <a:r>
              <a:rPr lang="en-US" dirty="0" smtClean="0"/>
              <a:t>	</a:t>
            </a:r>
            <a:r>
              <a:rPr lang="en-US" dirty="0" smtClean="0"/>
              <a:t>	*</a:t>
            </a:r>
            <a:r>
              <a:rPr lang="en-US" dirty="0" err="1" smtClean="0"/>
              <a:t>Barrer</a:t>
            </a:r>
            <a:r>
              <a:rPr lang="en-US" dirty="0" smtClean="0"/>
              <a:t>: to sweep</a:t>
            </a:r>
            <a:endParaRPr lang="en-US" dirty="0" smtClean="0"/>
          </a:p>
          <a:p>
            <a:r>
              <a:rPr lang="en-US" dirty="0" err="1" smtClean="0"/>
              <a:t>Recibir</a:t>
            </a:r>
            <a:r>
              <a:rPr lang="en-US" dirty="0" smtClean="0"/>
              <a:t>: to receive</a:t>
            </a:r>
            <a:r>
              <a:rPr lang="en-US" dirty="0" smtClean="0"/>
              <a:t>	</a:t>
            </a:r>
            <a:r>
              <a:rPr lang="en-US" dirty="0" smtClean="0"/>
              <a:t>	*</a:t>
            </a:r>
            <a:r>
              <a:rPr lang="en-US" dirty="0" err="1" smtClean="0"/>
              <a:t>Comprender</a:t>
            </a:r>
            <a:r>
              <a:rPr lang="en-US" dirty="0" smtClean="0"/>
              <a:t>: to understand</a:t>
            </a:r>
            <a:endParaRPr lang="en-US" dirty="0" smtClean="0"/>
          </a:p>
          <a:p>
            <a:r>
              <a:rPr lang="en-US" dirty="0" err="1" smtClean="0"/>
              <a:t>Vivir</a:t>
            </a:r>
            <a:r>
              <a:rPr lang="en-US" dirty="0" smtClean="0"/>
              <a:t>: to live</a:t>
            </a:r>
            <a:r>
              <a:rPr lang="en-US" dirty="0" smtClean="0"/>
              <a:t>	</a:t>
            </a:r>
            <a:r>
              <a:rPr lang="en-US" dirty="0" smtClean="0"/>
              <a:t>	*Vender: to sell</a:t>
            </a:r>
            <a:endParaRPr lang="en-US" dirty="0" smtClean="0"/>
          </a:p>
          <a:p>
            <a:r>
              <a:rPr lang="en-US" dirty="0" smtClean="0"/>
              <a:t>Comer: to eat</a:t>
            </a:r>
            <a:r>
              <a:rPr lang="en-US" dirty="0" smtClean="0"/>
              <a:t>	</a:t>
            </a:r>
            <a:r>
              <a:rPr lang="en-US" dirty="0" smtClean="0"/>
              <a:t>	*Leer: to read</a:t>
            </a:r>
            <a:endParaRPr lang="en-US" dirty="0" smtClean="0"/>
          </a:p>
          <a:p>
            <a:r>
              <a:rPr lang="en-US" dirty="0" err="1" smtClean="0"/>
              <a:t>Correr</a:t>
            </a:r>
            <a:r>
              <a:rPr lang="en-US" dirty="0" smtClean="0"/>
              <a:t>: to run</a:t>
            </a:r>
            <a:r>
              <a:rPr lang="en-US" dirty="0" smtClean="0"/>
              <a:t>	</a:t>
            </a:r>
            <a:r>
              <a:rPr lang="en-US" dirty="0" smtClean="0"/>
              <a:t>	*</a:t>
            </a:r>
            <a:r>
              <a:rPr lang="en-US" dirty="0" err="1" smtClean="0"/>
              <a:t>Describir</a:t>
            </a:r>
            <a:r>
              <a:rPr lang="en-US" dirty="0" smtClean="0"/>
              <a:t>: to describe</a:t>
            </a:r>
            <a:endParaRPr lang="en-US" dirty="0" smtClean="0"/>
          </a:p>
          <a:p>
            <a:r>
              <a:rPr lang="en-US" dirty="0" err="1" smtClean="0"/>
              <a:t>Aprender</a:t>
            </a:r>
            <a:r>
              <a:rPr lang="en-US" dirty="0" smtClean="0"/>
              <a:t>: to learn		   </a:t>
            </a:r>
            <a:r>
              <a:rPr lang="en-US" dirty="0" smtClean="0"/>
              <a:t>*</a:t>
            </a:r>
            <a:r>
              <a:rPr lang="en-US" dirty="0" err="1" smtClean="0"/>
              <a:t>Decidir</a:t>
            </a:r>
            <a:r>
              <a:rPr lang="en-US" dirty="0" smtClean="0"/>
              <a:t>: to decide</a:t>
            </a:r>
            <a:endParaRPr lang="en-US" dirty="0" smtClean="0"/>
          </a:p>
          <a:p>
            <a:r>
              <a:rPr lang="en-US" dirty="0" smtClean="0"/>
              <a:t>Responder: to respond	  </a:t>
            </a:r>
            <a:r>
              <a:rPr lang="en-US" dirty="0" smtClean="0"/>
              <a:t>*</a:t>
            </a:r>
            <a:r>
              <a:rPr lang="en-US" dirty="0" err="1" smtClean="0"/>
              <a:t>Discutir</a:t>
            </a:r>
            <a:r>
              <a:rPr lang="en-US" dirty="0" smtClean="0"/>
              <a:t>: to discuss</a:t>
            </a:r>
            <a:endParaRPr lang="en-US" dirty="0" smtClean="0"/>
          </a:p>
          <a:p>
            <a:r>
              <a:rPr lang="en-US" dirty="0" err="1" smtClean="0"/>
              <a:t>Salir</a:t>
            </a:r>
            <a:r>
              <a:rPr lang="en-US" dirty="0" smtClean="0"/>
              <a:t>: to leave		*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</a:t>
            </a:r>
            <a:r>
              <a:rPr lang="en-US" dirty="0" smtClean="0"/>
              <a:t>: to watch </a:t>
            </a:r>
            <a:r>
              <a:rPr lang="en-US" dirty="0" err="1" smtClean="0"/>
              <a:t>tv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670029"/>
              </p:ext>
            </p:extLst>
          </p:nvPr>
        </p:nvGraphicFramePr>
        <p:xfrm>
          <a:off x="698500" y="2247900"/>
          <a:ext cx="7747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Yo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-o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Nosotros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Nosotras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emos</a:t>
                      </a:r>
                      <a:r>
                        <a:rPr lang="en-US" sz="2800" dirty="0" smtClean="0"/>
                        <a:t>/-</a:t>
                      </a:r>
                      <a:r>
                        <a:rPr lang="en-US" sz="2800" dirty="0" err="1" smtClean="0"/>
                        <a:t>imos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Tú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Él</a:t>
                      </a:r>
                      <a:r>
                        <a:rPr lang="en-US" sz="2800" dirty="0" smtClean="0"/>
                        <a:t>/Ella/</a:t>
                      </a:r>
                      <a:r>
                        <a:rPr lang="en-US" sz="2800" dirty="0" err="1" smtClean="0"/>
                        <a:t>Usted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-e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Ellos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Ellas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Ustedes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-en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ER/IR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2652249"/>
            <a:ext cx="7747000" cy="306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Ellos</a:t>
            </a:r>
            <a:r>
              <a:rPr lang="en-US" sz="6000" dirty="0" smtClean="0"/>
              <a:t> (</a:t>
            </a:r>
            <a:r>
              <a:rPr lang="en-US" sz="6000" dirty="0" err="1" smtClean="0"/>
              <a:t>abrir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Tú</a:t>
            </a:r>
            <a:r>
              <a:rPr lang="en-US" sz="6000" dirty="0" smtClean="0"/>
              <a:t> (</a:t>
            </a:r>
            <a:r>
              <a:rPr lang="en-US" sz="6000" dirty="0" err="1" smtClean="0"/>
              <a:t>barrer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Usted</a:t>
            </a:r>
            <a:r>
              <a:rPr lang="en-US" sz="6000" dirty="0" smtClean="0"/>
              <a:t> (</a:t>
            </a:r>
            <a:r>
              <a:rPr lang="en-US" sz="6000" dirty="0" err="1" smtClean="0"/>
              <a:t>comprender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Nosotras</a:t>
            </a:r>
            <a:r>
              <a:rPr lang="en-US" sz="6000" dirty="0" smtClean="0"/>
              <a:t> (leer)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 Infinitives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Yo</a:t>
            </a:r>
            <a:r>
              <a:rPr lang="en-US" sz="6000" dirty="0" smtClean="0"/>
              <a:t> (</a:t>
            </a:r>
            <a:r>
              <a:rPr lang="en-US" sz="6000" dirty="0" err="1" smtClean="0"/>
              <a:t>aprender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Tranlate</a:t>
            </a:r>
            <a:r>
              <a:rPr lang="en-US" dirty="0" smtClean="0"/>
              <a:t> the following phrases from English to Spanish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We (all girls) open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Y’all run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 sweep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He sells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 eat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err="1" smtClean="0"/>
              <a:t>Buscar</a:t>
            </a:r>
            <a:r>
              <a:rPr lang="en-US" sz="3400" dirty="0" smtClean="0"/>
              <a:t>: To look for	</a:t>
            </a:r>
          </a:p>
          <a:p>
            <a:r>
              <a:rPr lang="en-US" sz="3400" dirty="0" err="1" smtClean="0"/>
              <a:t>Sacar</a:t>
            </a:r>
            <a:r>
              <a:rPr lang="en-US" sz="3400" dirty="0" smtClean="0"/>
              <a:t>: to take out		</a:t>
            </a:r>
          </a:p>
          <a:p>
            <a:r>
              <a:rPr lang="en-US" sz="3400" dirty="0" err="1" smtClean="0"/>
              <a:t>Hablar</a:t>
            </a:r>
            <a:r>
              <a:rPr lang="en-US" sz="3400" dirty="0" smtClean="0"/>
              <a:t>: to speak/talk		</a:t>
            </a:r>
          </a:p>
          <a:p>
            <a:r>
              <a:rPr lang="en-US" sz="3400" dirty="0" err="1" smtClean="0"/>
              <a:t>Cocinar</a:t>
            </a:r>
            <a:r>
              <a:rPr lang="en-US" sz="3400" dirty="0" smtClean="0"/>
              <a:t>: to cook		</a:t>
            </a:r>
          </a:p>
          <a:p>
            <a:r>
              <a:rPr lang="en-US" sz="3400" dirty="0" err="1" smtClean="0"/>
              <a:t>Comprar</a:t>
            </a:r>
            <a:r>
              <a:rPr lang="en-US" sz="3400" dirty="0" smtClean="0"/>
              <a:t>: to buy</a:t>
            </a:r>
          </a:p>
          <a:p>
            <a:r>
              <a:rPr lang="en-US" sz="3400" dirty="0" err="1" smtClean="0"/>
              <a:t>Practicar</a:t>
            </a:r>
            <a:r>
              <a:rPr lang="en-US" sz="3400" dirty="0" smtClean="0"/>
              <a:t>: to practice	</a:t>
            </a:r>
          </a:p>
          <a:p>
            <a:r>
              <a:rPr lang="en-US" sz="3600" dirty="0" smtClean="0"/>
              <a:t>Caminar: to walk</a:t>
            </a:r>
            <a:endParaRPr lang="en-US" sz="3600" dirty="0"/>
          </a:p>
          <a:p>
            <a:r>
              <a:rPr lang="en-US" sz="3600" dirty="0" err="1" smtClean="0"/>
              <a:t>Estudiar</a:t>
            </a:r>
            <a:r>
              <a:rPr lang="en-US" sz="3600" dirty="0" smtClean="0"/>
              <a:t>: to study</a:t>
            </a:r>
            <a:r>
              <a:rPr lang="en-US" sz="3600" dirty="0"/>
              <a:t>		</a:t>
            </a:r>
          </a:p>
          <a:p>
            <a:r>
              <a:rPr lang="en-US" sz="3600" dirty="0" err="1" smtClean="0"/>
              <a:t>Mirar</a:t>
            </a:r>
            <a:r>
              <a:rPr lang="en-US" sz="3600" dirty="0" smtClean="0"/>
              <a:t>: to see</a:t>
            </a:r>
            <a:r>
              <a:rPr lang="en-US" sz="3600" dirty="0"/>
              <a:t>		</a:t>
            </a:r>
          </a:p>
          <a:p>
            <a:r>
              <a:rPr lang="en-US" sz="3600" dirty="0" err="1" smtClean="0"/>
              <a:t>Trabajar</a:t>
            </a:r>
            <a:r>
              <a:rPr lang="en-US" sz="3600" dirty="0" smtClean="0"/>
              <a:t>: to work</a:t>
            </a:r>
            <a:r>
              <a:rPr lang="en-US" sz="3600" dirty="0"/>
              <a:t>		</a:t>
            </a:r>
          </a:p>
          <a:p>
            <a:r>
              <a:rPr lang="en-US" sz="3600" dirty="0" err="1" smtClean="0"/>
              <a:t>Viajar</a:t>
            </a:r>
            <a:r>
              <a:rPr lang="en-US" sz="3600" dirty="0" smtClean="0"/>
              <a:t>: to travel</a:t>
            </a:r>
            <a:endParaRPr lang="en-US" sz="3600" dirty="0"/>
          </a:p>
          <a:p>
            <a:r>
              <a:rPr lang="en-US" sz="3600" dirty="0" err="1" smtClean="0"/>
              <a:t>Terminar</a:t>
            </a:r>
            <a:r>
              <a:rPr lang="en-US" sz="3600" dirty="0" smtClean="0"/>
              <a:t>: to finish</a:t>
            </a:r>
          </a:p>
          <a:p>
            <a:r>
              <a:rPr lang="en-US" sz="3600" dirty="0" err="1" smtClean="0"/>
              <a:t>Pintar</a:t>
            </a:r>
            <a:r>
              <a:rPr lang="en-US" sz="3600" dirty="0" smtClean="0"/>
              <a:t>: to paint</a:t>
            </a:r>
          </a:p>
          <a:p>
            <a:r>
              <a:rPr lang="en-US" sz="3600" dirty="0" err="1" smtClean="0"/>
              <a:t>Tomar</a:t>
            </a:r>
            <a:r>
              <a:rPr lang="en-US" sz="3600" dirty="0" smtClean="0"/>
              <a:t>: to drink/to take </a:t>
            </a:r>
          </a:p>
          <a:p>
            <a:r>
              <a:rPr lang="en-US" sz="3600" dirty="0" err="1" smtClean="0"/>
              <a:t>Necesitar</a:t>
            </a:r>
            <a:r>
              <a:rPr lang="en-US" sz="3600" dirty="0" smtClean="0"/>
              <a:t>: to need</a:t>
            </a:r>
          </a:p>
          <a:p>
            <a:r>
              <a:rPr lang="en-US" sz="3600" dirty="0" err="1" smtClean="0"/>
              <a:t>Entrar</a:t>
            </a:r>
            <a:r>
              <a:rPr lang="en-US" sz="3600" dirty="0" smtClean="0"/>
              <a:t>: to enter</a:t>
            </a:r>
          </a:p>
          <a:p>
            <a:r>
              <a:rPr lang="en-US" sz="3600" dirty="0" err="1" smtClean="0"/>
              <a:t>Llevar</a:t>
            </a:r>
            <a:r>
              <a:rPr lang="en-US" sz="3600" dirty="0" smtClean="0"/>
              <a:t>: to carry/to bring</a:t>
            </a:r>
          </a:p>
          <a:p>
            <a:r>
              <a:rPr lang="en-US" sz="3600" dirty="0" err="1" smtClean="0"/>
              <a:t>Llegar</a:t>
            </a:r>
            <a:r>
              <a:rPr lang="en-US" sz="3600" dirty="0" smtClean="0"/>
              <a:t>: to arrive </a:t>
            </a:r>
            <a:r>
              <a:rPr lang="en-US" sz="3600" dirty="0"/>
              <a:t>					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5480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275"/>
            <a:ext cx="7696199" cy="6705599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Bailar</a:t>
            </a:r>
            <a:r>
              <a:rPr lang="en-US" sz="2800" dirty="0" smtClean="0"/>
              <a:t>: to dance</a:t>
            </a:r>
            <a:endParaRPr lang="en-US" sz="2800" dirty="0"/>
          </a:p>
          <a:p>
            <a:r>
              <a:rPr lang="en-US" sz="2800" dirty="0" err="1" smtClean="0"/>
              <a:t>Cantar</a:t>
            </a:r>
            <a:r>
              <a:rPr lang="en-US" sz="2800" dirty="0" smtClean="0"/>
              <a:t>: to sing</a:t>
            </a:r>
            <a:endParaRPr lang="en-US" sz="2800" dirty="0"/>
          </a:p>
          <a:p>
            <a:r>
              <a:rPr lang="en-US" sz="2800" dirty="0" err="1"/>
              <a:t>Correr</a:t>
            </a:r>
            <a:r>
              <a:rPr lang="en-US" sz="2800" dirty="0" smtClean="0"/>
              <a:t>: to run</a:t>
            </a:r>
            <a:endParaRPr lang="en-US" sz="2800" dirty="0"/>
          </a:p>
          <a:p>
            <a:r>
              <a:rPr lang="en-US" sz="2800" dirty="0" err="1"/>
              <a:t>Dibujar</a:t>
            </a:r>
            <a:r>
              <a:rPr lang="en-US" sz="2800" dirty="0" smtClean="0"/>
              <a:t>: to draw</a:t>
            </a:r>
            <a:endParaRPr lang="en-US" sz="2800" dirty="0"/>
          </a:p>
          <a:p>
            <a:r>
              <a:rPr lang="en-US" sz="2800" dirty="0" err="1" smtClean="0"/>
              <a:t>Escuchar</a:t>
            </a:r>
            <a:r>
              <a:rPr lang="en-US" sz="2800" dirty="0" smtClean="0"/>
              <a:t> </a:t>
            </a:r>
            <a:r>
              <a:rPr lang="en-US" sz="2800" dirty="0" err="1"/>
              <a:t>música</a:t>
            </a:r>
            <a:r>
              <a:rPr lang="en-US" sz="2800" dirty="0" smtClean="0"/>
              <a:t>: to listen to music</a:t>
            </a:r>
            <a:endParaRPr lang="en-US" sz="2800" dirty="0"/>
          </a:p>
          <a:p>
            <a:r>
              <a:rPr lang="en-US" sz="2800" dirty="0" err="1" smtClean="0"/>
              <a:t>Esquiar</a:t>
            </a:r>
            <a:r>
              <a:rPr lang="en-US" sz="2800" dirty="0" smtClean="0"/>
              <a:t>: to ski</a:t>
            </a:r>
            <a:endParaRPr lang="en-US" sz="2800" dirty="0"/>
          </a:p>
          <a:p>
            <a:r>
              <a:rPr lang="en-US" sz="2800" dirty="0" err="1"/>
              <a:t>Hablar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teléfono</a:t>
            </a:r>
            <a:r>
              <a:rPr lang="en-US" sz="2800" dirty="0" smtClean="0"/>
              <a:t>: to talk on the phone</a:t>
            </a:r>
            <a:endParaRPr lang="en-US" sz="2800" dirty="0"/>
          </a:p>
          <a:p>
            <a:r>
              <a:rPr lang="en-US" sz="2800" dirty="0" err="1" smtClean="0"/>
              <a:t>Jugar</a:t>
            </a:r>
            <a:r>
              <a:rPr lang="en-US" sz="2800" dirty="0" smtClean="0"/>
              <a:t> </a:t>
            </a:r>
            <a:r>
              <a:rPr lang="en-US" sz="2800" dirty="0" err="1"/>
              <a:t>videojuegos</a:t>
            </a:r>
            <a:r>
              <a:rPr lang="en-US" sz="2800" dirty="0" smtClean="0"/>
              <a:t>: to play videogames </a:t>
            </a:r>
          </a:p>
        </p:txBody>
      </p:sp>
    </p:spTree>
    <p:extLst>
      <p:ext uri="{BB962C8B-B14F-4D97-AF65-F5344CB8AC3E}">
        <p14:creationId xmlns:p14="http://schemas.microsoft.com/office/powerpoint/2010/main" val="41965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81000" y="228600"/>
            <a:ext cx="7745505" cy="597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Montar</a:t>
            </a:r>
            <a:r>
              <a:rPr lang="en-US" sz="2800" dirty="0" smtClean="0"/>
              <a:t> </a:t>
            </a:r>
            <a:r>
              <a:rPr lang="en-US" sz="2800" dirty="0"/>
              <a:t>en </a:t>
            </a:r>
            <a:r>
              <a:rPr lang="en-US" sz="2800" dirty="0" err="1"/>
              <a:t>bicicleta</a:t>
            </a:r>
            <a:r>
              <a:rPr lang="en-US" sz="2800" dirty="0"/>
              <a:t>: </a:t>
            </a:r>
            <a:r>
              <a:rPr lang="en-US" sz="2800" dirty="0" smtClean="0"/>
              <a:t>to ride a bike</a:t>
            </a:r>
            <a:endParaRPr lang="en-US" sz="2800" dirty="0"/>
          </a:p>
          <a:p>
            <a:r>
              <a:rPr lang="en-US" sz="2800" dirty="0" err="1"/>
              <a:t>Montar</a:t>
            </a:r>
            <a:r>
              <a:rPr lang="en-US" sz="2800" dirty="0"/>
              <a:t> en </a:t>
            </a:r>
            <a:r>
              <a:rPr lang="en-US" sz="2800" dirty="0" err="1"/>
              <a:t>monopatín</a:t>
            </a:r>
            <a:r>
              <a:rPr lang="en-US" sz="2800" dirty="0" smtClean="0"/>
              <a:t>: to skateboard</a:t>
            </a:r>
            <a:endParaRPr lang="en-US" sz="2800" dirty="0"/>
          </a:p>
          <a:p>
            <a:r>
              <a:rPr lang="en-US" sz="2800" dirty="0" err="1"/>
              <a:t>Nadar</a:t>
            </a:r>
            <a:r>
              <a:rPr lang="en-US" sz="2800" dirty="0" smtClean="0"/>
              <a:t>: to swim </a:t>
            </a:r>
            <a:endParaRPr lang="en-US" sz="2800" dirty="0"/>
          </a:p>
          <a:p>
            <a:r>
              <a:rPr lang="en-US" sz="2800" dirty="0" err="1"/>
              <a:t>Pasar</a:t>
            </a:r>
            <a:r>
              <a:rPr lang="en-US" sz="2800" dirty="0"/>
              <a:t> </a:t>
            </a:r>
            <a:r>
              <a:rPr lang="en-US" sz="2800" dirty="0" err="1"/>
              <a:t>tiempo</a:t>
            </a:r>
            <a:r>
              <a:rPr lang="en-US" sz="2800" dirty="0"/>
              <a:t> con amigos</a:t>
            </a:r>
            <a:r>
              <a:rPr lang="en-US" sz="2800" dirty="0" smtClean="0"/>
              <a:t>: to spend time with friends</a:t>
            </a:r>
            <a:endParaRPr lang="en-US" sz="2800" dirty="0"/>
          </a:p>
          <a:p>
            <a:r>
              <a:rPr lang="en-US" sz="2800" dirty="0" err="1"/>
              <a:t>Patinar</a:t>
            </a:r>
            <a:r>
              <a:rPr lang="en-US" sz="2800" dirty="0" smtClean="0"/>
              <a:t>: to skate</a:t>
            </a:r>
            <a:endParaRPr lang="en-US" sz="2800" dirty="0"/>
          </a:p>
          <a:p>
            <a:r>
              <a:rPr lang="en-US" sz="2800" dirty="0" err="1"/>
              <a:t>Practicar</a:t>
            </a:r>
            <a:r>
              <a:rPr lang="en-US" sz="2800" dirty="0"/>
              <a:t> </a:t>
            </a:r>
            <a:r>
              <a:rPr lang="en-US" sz="2800" dirty="0" err="1"/>
              <a:t>deportes</a:t>
            </a:r>
            <a:r>
              <a:rPr lang="en-US" sz="2800" dirty="0" smtClean="0"/>
              <a:t>: to practice sports</a:t>
            </a:r>
            <a:endParaRPr lang="en-US" sz="2800" dirty="0"/>
          </a:p>
          <a:p>
            <a:r>
              <a:rPr lang="en-US" sz="2800" dirty="0" err="1"/>
              <a:t>Tocar</a:t>
            </a:r>
            <a:r>
              <a:rPr lang="en-US" sz="2800" dirty="0"/>
              <a:t> la </a:t>
            </a:r>
            <a:r>
              <a:rPr lang="en-US" sz="2800" dirty="0" err="1"/>
              <a:t>guitarra</a:t>
            </a:r>
            <a:r>
              <a:rPr lang="en-US" sz="2800" dirty="0" smtClean="0"/>
              <a:t>: to play the guitar</a:t>
            </a:r>
            <a:endParaRPr lang="en-US" sz="2800" dirty="0"/>
          </a:p>
          <a:p>
            <a:r>
              <a:rPr lang="en-US" sz="2800" dirty="0" err="1"/>
              <a:t>Trabajar</a:t>
            </a:r>
            <a:r>
              <a:rPr lang="en-US" sz="2800" dirty="0" smtClean="0"/>
              <a:t>: to work</a:t>
            </a:r>
            <a:endParaRPr lang="en-US" sz="2800" dirty="0"/>
          </a:p>
          <a:p>
            <a:r>
              <a:rPr lang="en-US" sz="2800" dirty="0" err="1"/>
              <a:t>Usar</a:t>
            </a:r>
            <a:r>
              <a:rPr lang="en-US" sz="2800" dirty="0"/>
              <a:t> la </a:t>
            </a:r>
            <a:r>
              <a:rPr lang="en-US" sz="2800" dirty="0" err="1"/>
              <a:t>computadora</a:t>
            </a:r>
            <a:r>
              <a:rPr lang="en-US" sz="2800" dirty="0" smtClean="0"/>
              <a:t>: to use the computer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I conjugate verbs?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Decide what kind of verb you have: AR, ER/IR</a:t>
            </a:r>
          </a:p>
          <a:p>
            <a:r>
              <a:rPr lang="en-US" dirty="0" smtClean="0"/>
              <a:t>2.) Decide what pronoun you are conjugating for</a:t>
            </a:r>
          </a:p>
          <a:p>
            <a:pPr lvl="1"/>
            <a:r>
              <a:rPr lang="en-US" dirty="0" smtClean="0"/>
              <a:t>Note: If you are given a proper noun instead of a pronoun, think about what pronoun WOULD replace the proper noun to help you figure out what ending to use</a:t>
            </a:r>
          </a:p>
          <a:p>
            <a:r>
              <a:rPr lang="en-US" dirty="0" smtClean="0"/>
              <a:t>3.) Drop your AR, ER/IR ending</a:t>
            </a:r>
          </a:p>
          <a:p>
            <a:r>
              <a:rPr lang="en-US" dirty="0" smtClean="0"/>
              <a:t>4.) Find the ending that matches your pronoun and add the new ending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548663"/>
              </p:ext>
            </p:extLst>
          </p:nvPr>
        </p:nvGraphicFramePr>
        <p:xfrm>
          <a:off x="698500" y="2247900"/>
          <a:ext cx="7747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-o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amos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-as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/Ella/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-an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152400"/>
            <a:ext cx="7756263" cy="1472006"/>
          </a:xfrm>
        </p:spPr>
        <p:txBody>
          <a:bodyPr/>
          <a:lstStyle/>
          <a:p>
            <a:r>
              <a:rPr lang="en-US" dirty="0" smtClean="0"/>
              <a:t>AR Conjugation Endings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4441</TotalTime>
  <Words>368</Words>
  <Application>Microsoft Office PowerPoint</Application>
  <PresentationFormat>On-screen Show (4:3)</PresentationFormat>
  <Paragraphs>106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Hardcover</vt:lpstr>
      <vt:lpstr>Conjugating Verbs in the Present Tense</vt:lpstr>
      <vt:lpstr>What is an infinitive?</vt:lpstr>
      <vt:lpstr>AR Infinitives</vt:lpstr>
      <vt:lpstr>PowerPoint Presentation</vt:lpstr>
      <vt:lpstr>PowerPoint Presentation</vt:lpstr>
      <vt:lpstr>PowerPoint Presentation</vt:lpstr>
      <vt:lpstr>How do I conjugate verbs?</vt:lpstr>
      <vt:lpstr>PowerPoint Presentation</vt:lpstr>
      <vt:lpstr>AR Conjugation Endings</vt:lpstr>
      <vt:lpstr>Conjugate the verb in parenthesis based on the pronoun given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Translate the following phrases from English to Spanish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Conjugating ER/IR Verbs</vt:lpstr>
      <vt:lpstr>PowerPoint Presentation</vt:lpstr>
      <vt:lpstr>ER/IR</vt:lpstr>
      <vt:lpstr>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Tranlate the following phrases from English to Spanish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Infinitives</dc:title>
  <dc:creator> </dc:creator>
  <cp:lastModifiedBy>Lauren Houser</cp:lastModifiedBy>
  <cp:revision>28</cp:revision>
  <dcterms:created xsi:type="dcterms:W3CDTF">2013-08-28T12:34:35Z</dcterms:created>
  <dcterms:modified xsi:type="dcterms:W3CDTF">2016-01-07T18:51:59Z</dcterms:modified>
</cp:coreProperties>
</file>