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9F673D2-E9EA-4F79-B611-568551D04AE1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1C47E93-49C3-4998-8BAF-7882F07068CD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673D2-E9EA-4F79-B611-568551D04AE1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47E93-49C3-4998-8BAF-7882F07068CD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673D2-E9EA-4F79-B611-568551D04AE1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47E93-49C3-4998-8BAF-7882F07068CD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673D2-E9EA-4F79-B611-568551D04AE1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47E93-49C3-4998-8BAF-7882F07068C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673D2-E9EA-4F79-B611-568551D04AE1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47E93-49C3-4998-8BAF-7882F07068C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673D2-E9EA-4F79-B611-568551D04AE1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47E93-49C3-4998-8BAF-7882F07068C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673D2-E9EA-4F79-B611-568551D04AE1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47E93-49C3-4998-8BAF-7882F07068CD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673D2-E9EA-4F79-B611-568551D04AE1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47E93-49C3-4998-8BAF-7882F07068CD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673D2-E9EA-4F79-B611-568551D04AE1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47E93-49C3-4998-8BAF-7882F07068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673D2-E9EA-4F79-B611-568551D04AE1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47E93-49C3-4998-8BAF-7882F07068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673D2-E9EA-4F79-B611-568551D04AE1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47E93-49C3-4998-8BAF-7882F07068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9F673D2-E9EA-4F79-B611-568551D04AE1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1C47E93-49C3-4998-8BAF-7882F07068C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Demonstrative Adjectives!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09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demonstrative adjectives point out the location of certain objects</a:t>
            </a:r>
          </a:p>
          <a:p>
            <a:r>
              <a:rPr lang="en-US" dirty="0" smtClean="0"/>
              <a:t>DA must agree with your noun in gender and number!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8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48944"/>
              </p:ext>
            </p:extLst>
          </p:nvPr>
        </p:nvGraphicFramePr>
        <p:xfrm>
          <a:off x="381000" y="2590800"/>
          <a:ext cx="8229600" cy="110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42240">
                <a:tc>
                  <a:txBody>
                    <a:bodyPr/>
                    <a:lstStyle/>
                    <a:p>
                      <a:r>
                        <a:rPr lang="en-US" dirty="0" smtClean="0"/>
                        <a:t>Objects that are CLOSER to</a:t>
                      </a:r>
                      <a:r>
                        <a:rPr lang="en-US" baseline="0" dirty="0" smtClean="0"/>
                        <a:t> you!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42240">
                <a:tc>
                  <a:txBody>
                    <a:bodyPr/>
                    <a:lstStyle/>
                    <a:p>
                      <a:r>
                        <a:rPr lang="en-US" dirty="0" smtClean="0"/>
                        <a:t>Este- this                    (SM)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Esta</a:t>
                      </a:r>
                      <a:r>
                        <a:rPr lang="en-US" dirty="0" smtClean="0"/>
                        <a:t>- this                      (SF)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Estos</a:t>
                      </a:r>
                      <a:r>
                        <a:rPr lang="en-US" dirty="0" smtClean="0"/>
                        <a:t>-these                 (PM)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Estas</a:t>
                      </a:r>
                      <a:r>
                        <a:rPr lang="en-US" dirty="0" smtClean="0"/>
                        <a:t>-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these                     (PF)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3093401"/>
              </p:ext>
            </p:extLst>
          </p:nvPr>
        </p:nvGraphicFramePr>
        <p:xfrm>
          <a:off x="457200" y="4495800"/>
          <a:ext cx="80772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  <a:gridCol w="4038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Objects</a:t>
                      </a:r>
                      <a:r>
                        <a:rPr lang="en-US" baseline="0" dirty="0" smtClean="0"/>
                        <a:t> that are FURTHER from you!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Ese-that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Esa</a:t>
                      </a:r>
                      <a:r>
                        <a:rPr lang="en-US" dirty="0" smtClean="0"/>
                        <a:t>-that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Esos</a:t>
                      </a:r>
                      <a:r>
                        <a:rPr lang="en-US" dirty="0" smtClean="0"/>
                        <a:t>- those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Esas</a:t>
                      </a:r>
                      <a:r>
                        <a:rPr lang="en-US" dirty="0" smtClean="0"/>
                        <a:t>- those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302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1.) determine if you are using a DA to point out something closer to you or something further from you</a:t>
            </a:r>
          </a:p>
          <a:p>
            <a:r>
              <a:rPr lang="en-US" dirty="0" smtClean="0"/>
              <a:t>2.) determine the # and gender of your noun</a:t>
            </a:r>
          </a:p>
          <a:p>
            <a:r>
              <a:rPr lang="en-US" dirty="0" smtClean="0"/>
              <a:t>3.) go to your chart and find the DA that agrees with your noun in gender and #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89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zapatos</a:t>
            </a:r>
            <a:r>
              <a:rPr lang="en-US" dirty="0" smtClean="0"/>
              <a:t>(those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gorra</a:t>
            </a:r>
            <a:r>
              <a:rPr lang="en-US" dirty="0" smtClean="0"/>
              <a:t> </a:t>
            </a:r>
            <a:r>
              <a:rPr lang="en-US" dirty="0" smtClean="0"/>
              <a:t>(that)</a:t>
            </a:r>
          </a:p>
          <a:p>
            <a:r>
              <a:rPr lang="en-US" dirty="0" err="1" smtClean="0"/>
              <a:t>faldas</a:t>
            </a:r>
            <a:r>
              <a:rPr lang="en-US" dirty="0" smtClean="0"/>
              <a:t> </a:t>
            </a:r>
            <a:r>
              <a:rPr lang="en-US" dirty="0" smtClean="0"/>
              <a:t>(these</a:t>
            </a:r>
            <a:r>
              <a:rPr lang="en-US" dirty="0"/>
              <a:t>)</a:t>
            </a:r>
            <a:endParaRPr lang="en-US" dirty="0" smtClean="0"/>
          </a:p>
          <a:p>
            <a:r>
              <a:rPr lang="en-US" dirty="0" err="1" smtClean="0"/>
              <a:t>traje</a:t>
            </a:r>
            <a:r>
              <a:rPr lang="en-US" dirty="0" smtClean="0"/>
              <a:t> </a:t>
            </a:r>
            <a:r>
              <a:rPr lang="en-US" dirty="0" smtClean="0"/>
              <a:t>(this)</a:t>
            </a:r>
          </a:p>
          <a:p>
            <a:r>
              <a:rPr lang="en-US" dirty="0" err="1" smtClean="0"/>
              <a:t>vestido</a:t>
            </a:r>
            <a:r>
              <a:rPr lang="en-US" dirty="0" smtClean="0"/>
              <a:t> </a:t>
            </a:r>
            <a:r>
              <a:rPr lang="en-US" dirty="0" smtClean="0"/>
              <a:t>(this)</a:t>
            </a:r>
          </a:p>
          <a:p>
            <a:r>
              <a:rPr lang="en-US" dirty="0" err="1" smtClean="0"/>
              <a:t>sudaderas</a:t>
            </a:r>
            <a:r>
              <a:rPr lang="en-US" dirty="0" smtClean="0"/>
              <a:t> </a:t>
            </a:r>
            <a:r>
              <a:rPr lang="en-US" dirty="0" smtClean="0"/>
              <a:t>(these)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35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</a:t>
            </a:r>
            <a:r>
              <a:rPr lang="en-US" dirty="0" smtClean="0"/>
              <a:t>boots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 smtClean="0"/>
              <a:t>sweater</a:t>
            </a:r>
            <a:endParaRPr lang="en-US" dirty="0" smtClean="0"/>
          </a:p>
          <a:p>
            <a:r>
              <a:rPr lang="en-US" dirty="0" smtClean="0"/>
              <a:t>Those </a:t>
            </a:r>
            <a:r>
              <a:rPr lang="en-US" dirty="0" smtClean="0"/>
              <a:t>socks</a:t>
            </a:r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 smtClean="0"/>
              <a:t>pants</a:t>
            </a:r>
            <a:endParaRPr lang="en-US" dirty="0" smtClean="0"/>
          </a:p>
          <a:p>
            <a:r>
              <a:rPr lang="en-US" dirty="0" smtClean="0"/>
              <a:t>That </a:t>
            </a:r>
            <a:r>
              <a:rPr lang="en-US" dirty="0" err="1" smtClean="0"/>
              <a:t>bouse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 smtClean="0"/>
              <a:t>t-shirt</a:t>
            </a:r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 smtClean="0"/>
              <a:t>coats</a:t>
            </a:r>
            <a:endParaRPr lang="en-US" dirty="0" smtClean="0"/>
          </a:p>
          <a:p>
            <a:r>
              <a:rPr lang="en-US" dirty="0" smtClean="0"/>
              <a:t>This bathing suit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87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1204</TotalTime>
  <Words>152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Hardcover</vt:lpstr>
      <vt:lpstr>Demonstrative Adjectives!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Aurora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Lauren Houser</cp:lastModifiedBy>
  <cp:revision>12</cp:revision>
  <dcterms:created xsi:type="dcterms:W3CDTF">2014-01-13T14:35:40Z</dcterms:created>
  <dcterms:modified xsi:type="dcterms:W3CDTF">2016-05-27T21:11:50Z</dcterms:modified>
</cp:coreProperties>
</file>