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77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35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3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2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763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878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A2F5C01-BDC6-404B-BB8D-0FDE59C9D4FB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FC8BD43-E633-4FB6-868C-64F752301A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67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ktochart.com/" TargetMode="External"/><Relationship Id="rId2" Type="http://schemas.openxmlformats.org/officeDocument/2006/relationships/hyperlink" Target="https://www.smor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ideo.co/en/" TargetMode="External"/><Relationship Id="rId4" Type="http://schemas.openxmlformats.org/officeDocument/2006/relationships/hyperlink" Target="http://edu.glogs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41771" y="1023867"/>
            <a:ext cx="4550229" cy="110537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Options for Environment Project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8020046" y="2920633"/>
            <a:ext cx="3793678" cy="32450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2"/>
              </a:rPr>
              <a:t>https://www.smore.com/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hlinkClick r:id="rId3"/>
              </a:rPr>
              <a:t>https://piktochart.com/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hlinkClick r:id="rId4"/>
              </a:rPr>
              <a:t>http://edu.glogster.com/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hlinkClick r:id="rId5"/>
              </a:rPr>
              <a:t>https://wideo.co/en/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1264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Schoolbook</vt:lpstr>
      <vt:lpstr>Corbel</vt:lpstr>
      <vt:lpstr>Feathered</vt:lpstr>
      <vt:lpstr>Options for Environment Project</vt:lpstr>
    </vt:vector>
  </TitlesOfParts>
  <Company>Aurora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Houser</dc:creator>
  <cp:lastModifiedBy>Lauren Houser</cp:lastModifiedBy>
  <cp:revision>2</cp:revision>
  <dcterms:created xsi:type="dcterms:W3CDTF">2017-10-05T16:54:07Z</dcterms:created>
  <dcterms:modified xsi:type="dcterms:W3CDTF">2017-10-06T13:58:46Z</dcterms:modified>
</cp:coreProperties>
</file>