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A59FF46-0345-4FC2-A473-F088F06E860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33BB4DC-5E45-4B10-AF68-42D57D77A3E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FF46-0345-4FC2-A473-F088F06E860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B4DC-5E45-4B10-AF68-42D57D77A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FF46-0345-4FC2-A473-F088F06E860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B4DC-5E45-4B10-AF68-42D57D77A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FF46-0345-4FC2-A473-F088F06E860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B4DC-5E45-4B10-AF68-42D57D77A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FF46-0345-4FC2-A473-F088F06E860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B4DC-5E45-4B10-AF68-42D57D77A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FF46-0345-4FC2-A473-F088F06E860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B4DC-5E45-4B10-AF68-42D57D77A3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FF46-0345-4FC2-A473-F088F06E860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B4DC-5E45-4B10-AF68-42D57D77A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FF46-0345-4FC2-A473-F088F06E860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B4DC-5E45-4B10-AF68-42D57D77A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FF46-0345-4FC2-A473-F088F06E860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B4DC-5E45-4B10-AF68-42D57D77A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FF46-0345-4FC2-A473-F088F06E860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B4DC-5E45-4B10-AF68-42D57D77A3E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FF46-0345-4FC2-A473-F088F06E860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B4DC-5E45-4B10-AF68-42D57D77A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A59FF46-0345-4FC2-A473-F088F06E860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33BB4DC-5E45-4B10-AF68-42D57D77A3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Comunidad</a:t>
            </a:r>
            <a:r>
              <a:rPr lang="en-US" dirty="0" smtClean="0"/>
              <a:t>: The Community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7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7135009" cy="5070629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Conservar</a:t>
            </a:r>
            <a:r>
              <a:rPr lang="en-US" sz="2800" dirty="0" smtClean="0"/>
              <a:t>: to conserve</a:t>
            </a:r>
          </a:p>
          <a:p>
            <a:r>
              <a:rPr lang="en-US" sz="2800" dirty="0" err="1" smtClean="0"/>
              <a:t>Eliminar</a:t>
            </a:r>
            <a:r>
              <a:rPr lang="en-US" sz="2800" dirty="0" smtClean="0"/>
              <a:t>: to eliminate</a:t>
            </a:r>
          </a:p>
          <a:p>
            <a:r>
              <a:rPr lang="en-US" sz="2800" dirty="0" err="1" smtClean="0"/>
              <a:t>Funcionar</a:t>
            </a:r>
            <a:r>
              <a:rPr lang="en-US" sz="2800" dirty="0" smtClean="0"/>
              <a:t>: to function</a:t>
            </a:r>
          </a:p>
          <a:p>
            <a:r>
              <a:rPr lang="en-US" sz="2800" dirty="0" err="1" smtClean="0"/>
              <a:t>Juntarse</a:t>
            </a:r>
            <a:r>
              <a:rPr lang="en-US" sz="2800" dirty="0" smtClean="0"/>
              <a:t>: to join</a:t>
            </a:r>
          </a:p>
          <a:p>
            <a:r>
              <a:rPr lang="en-US" sz="2800" dirty="0" err="1" smtClean="0"/>
              <a:t>Luchar</a:t>
            </a:r>
            <a:r>
              <a:rPr lang="en-US" sz="2800" dirty="0" smtClean="0"/>
              <a:t>: to fight</a:t>
            </a:r>
          </a:p>
          <a:p>
            <a:r>
              <a:rPr lang="en-US" sz="2800" dirty="0" err="1" smtClean="0"/>
              <a:t>Mejorar</a:t>
            </a:r>
            <a:r>
              <a:rPr lang="en-US" sz="2800" dirty="0" smtClean="0"/>
              <a:t>: to improve</a:t>
            </a:r>
          </a:p>
          <a:p>
            <a:r>
              <a:rPr lang="en-US" sz="2800" dirty="0" err="1" smtClean="0"/>
              <a:t>Proteger</a:t>
            </a:r>
            <a:r>
              <a:rPr lang="en-US" sz="2800" dirty="0" smtClean="0"/>
              <a:t>: to protect</a:t>
            </a:r>
          </a:p>
          <a:p>
            <a:r>
              <a:rPr lang="en-US" sz="2800" dirty="0" err="1" smtClean="0"/>
              <a:t>Reducir</a:t>
            </a:r>
            <a:r>
              <a:rPr lang="en-US" sz="2800" dirty="0" smtClean="0"/>
              <a:t>: to reduce</a:t>
            </a:r>
          </a:p>
          <a:p>
            <a:r>
              <a:rPr lang="en-US" sz="2800" dirty="0" smtClean="0"/>
              <a:t>Resolver: to solve (</a:t>
            </a:r>
            <a:r>
              <a:rPr lang="en-US" sz="2800" dirty="0" err="1" smtClean="0"/>
              <a:t>o</a:t>
            </a:r>
            <a:r>
              <a:rPr lang="en-US" sz="2800" dirty="0" err="1" smtClean="0">
                <a:sym typeface="Wingdings" panose="05000000000000000000" pitchFamily="2" charset="2"/>
              </a:rPr>
              <a:t>ue</a:t>
            </a:r>
            <a:r>
              <a:rPr lang="en-US" sz="2800" dirty="0" smtClean="0">
                <a:sym typeface="Wingdings" panose="05000000000000000000" pitchFamily="2" charset="2"/>
              </a:rPr>
              <a:t> stem changing verb)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92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135009" cy="484202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La </a:t>
            </a:r>
            <a:r>
              <a:rPr lang="en-US" sz="3200" dirty="0" err="1" smtClean="0"/>
              <a:t>bolsa</a:t>
            </a:r>
            <a:r>
              <a:rPr lang="en-US" sz="3200" dirty="0" smtClean="0"/>
              <a:t>: the bag/sack</a:t>
            </a:r>
          </a:p>
          <a:p>
            <a:r>
              <a:rPr lang="en-US" sz="3200" dirty="0" smtClean="0"/>
              <a:t>La </a:t>
            </a:r>
            <a:r>
              <a:rPr lang="en-US" sz="3200" dirty="0" err="1" smtClean="0"/>
              <a:t>botella</a:t>
            </a:r>
            <a:r>
              <a:rPr lang="en-US" sz="3200" dirty="0" smtClean="0"/>
              <a:t>: the bottle</a:t>
            </a:r>
          </a:p>
          <a:p>
            <a:r>
              <a:rPr lang="en-US" sz="3200" dirty="0" smtClean="0"/>
              <a:t>La </a:t>
            </a:r>
            <a:r>
              <a:rPr lang="en-US" sz="3200" dirty="0" err="1" smtClean="0"/>
              <a:t>caja</a:t>
            </a:r>
            <a:r>
              <a:rPr lang="en-US" sz="3200" dirty="0" smtClean="0"/>
              <a:t>: the box</a:t>
            </a:r>
          </a:p>
          <a:p>
            <a:r>
              <a:rPr lang="en-US" sz="3200" dirty="0" smtClean="0"/>
              <a:t>El </a:t>
            </a:r>
            <a:r>
              <a:rPr lang="en-US" sz="3200" dirty="0" err="1" smtClean="0"/>
              <a:t>cartón</a:t>
            </a:r>
            <a:r>
              <a:rPr lang="en-US" sz="3200" dirty="0" smtClean="0"/>
              <a:t>: the cardboard</a:t>
            </a:r>
          </a:p>
          <a:p>
            <a:r>
              <a:rPr lang="en-US" sz="3200" dirty="0" smtClean="0"/>
              <a:t>El </a:t>
            </a:r>
            <a:r>
              <a:rPr lang="en-US" sz="3200" dirty="0" err="1" smtClean="0"/>
              <a:t>centro</a:t>
            </a:r>
            <a:r>
              <a:rPr lang="en-US" sz="3200" dirty="0" smtClean="0"/>
              <a:t> de </a:t>
            </a:r>
            <a:r>
              <a:rPr lang="en-US" sz="3200" dirty="0" err="1" smtClean="0"/>
              <a:t>reciclaje</a:t>
            </a:r>
            <a:r>
              <a:rPr lang="en-US" sz="3200" dirty="0" smtClean="0"/>
              <a:t>: the recycling center</a:t>
            </a:r>
          </a:p>
          <a:p>
            <a:r>
              <a:rPr lang="en-US" sz="3200" dirty="0" smtClean="0"/>
              <a:t>La </a:t>
            </a:r>
            <a:r>
              <a:rPr lang="en-US" sz="3200" dirty="0" err="1" smtClean="0"/>
              <a:t>lata</a:t>
            </a:r>
            <a:r>
              <a:rPr lang="en-US" sz="3200" dirty="0" smtClean="0"/>
              <a:t>: the can</a:t>
            </a:r>
          </a:p>
          <a:p>
            <a:r>
              <a:rPr lang="en-US" sz="3200" dirty="0" smtClean="0"/>
              <a:t>El </a:t>
            </a:r>
            <a:r>
              <a:rPr lang="en-US" sz="3200" dirty="0" err="1" smtClean="0"/>
              <a:t>periódico</a:t>
            </a:r>
            <a:r>
              <a:rPr lang="en-US" sz="3200" dirty="0" smtClean="0"/>
              <a:t>: the newspaper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826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439809" cy="4918229"/>
          </a:xfrm>
        </p:spPr>
        <p:txBody>
          <a:bodyPr/>
          <a:lstStyle/>
          <a:p>
            <a:r>
              <a:rPr lang="en-US" sz="3200" dirty="0" smtClean="0"/>
              <a:t>El </a:t>
            </a:r>
            <a:r>
              <a:rPr lang="en-US" sz="3200" dirty="0" err="1" smtClean="0"/>
              <a:t>plástico</a:t>
            </a:r>
            <a:r>
              <a:rPr lang="en-US" sz="3200" dirty="0" smtClean="0"/>
              <a:t>: the plastic</a:t>
            </a:r>
          </a:p>
          <a:p>
            <a:r>
              <a:rPr lang="en-US" sz="3200" dirty="0" smtClean="0"/>
              <a:t>El </a:t>
            </a:r>
            <a:r>
              <a:rPr lang="en-US" sz="3200" dirty="0" err="1" smtClean="0"/>
              <a:t>vidrio</a:t>
            </a:r>
            <a:r>
              <a:rPr lang="en-US" sz="3200" dirty="0" smtClean="0"/>
              <a:t>: the glass</a:t>
            </a:r>
          </a:p>
          <a:p>
            <a:r>
              <a:rPr lang="en-US" sz="3200" dirty="0" err="1" smtClean="0"/>
              <a:t>Usado</a:t>
            </a:r>
            <a:r>
              <a:rPr lang="en-US" sz="3200" dirty="0" smtClean="0"/>
              <a:t>(a): used</a:t>
            </a:r>
          </a:p>
          <a:p>
            <a:r>
              <a:rPr lang="en-US" sz="3200" dirty="0" err="1" smtClean="0"/>
              <a:t>Llevar</a:t>
            </a:r>
            <a:r>
              <a:rPr lang="en-US" sz="3200" dirty="0" smtClean="0"/>
              <a:t>: to carry</a:t>
            </a:r>
          </a:p>
          <a:p>
            <a:r>
              <a:rPr lang="en-US" sz="3200" dirty="0" err="1" smtClean="0"/>
              <a:t>Separar</a:t>
            </a:r>
            <a:r>
              <a:rPr lang="en-US" sz="3200" dirty="0" smtClean="0"/>
              <a:t>: to separate</a:t>
            </a:r>
          </a:p>
          <a:p>
            <a:r>
              <a:rPr lang="en-US" sz="3200" dirty="0" err="1" smtClean="0"/>
              <a:t>Reciclar</a:t>
            </a:r>
            <a:r>
              <a:rPr lang="en-US" sz="3200" dirty="0" smtClean="0"/>
              <a:t>: to recycle</a:t>
            </a:r>
          </a:p>
          <a:p>
            <a:r>
              <a:rPr lang="en-US" sz="3200" dirty="0" err="1" smtClean="0"/>
              <a:t>Recoger</a:t>
            </a:r>
            <a:r>
              <a:rPr lang="en-US" sz="3200" dirty="0" smtClean="0"/>
              <a:t>: to collect/gather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738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135009" cy="461342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El barrio: the neighborhood</a:t>
            </a:r>
          </a:p>
          <a:p>
            <a:r>
              <a:rPr lang="en-US" sz="3200" dirty="0" smtClean="0"/>
              <a:t>La </a:t>
            </a:r>
            <a:r>
              <a:rPr lang="en-US" sz="3200" dirty="0" err="1" smtClean="0"/>
              <a:t>calle</a:t>
            </a:r>
            <a:r>
              <a:rPr lang="en-US" sz="3200" dirty="0" smtClean="0"/>
              <a:t>: the street</a:t>
            </a:r>
          </a:p>
          <a:p>
            <a:r>
              <a:rPr lang="en-US" sz="3200" dirty="0" smtClean="0"/>
              <a:t>La </a:t>
            </a:r>
            <a:r>
              <a:rPr lang="en-US" sz="3200" dirty="0" err="1" smtClean="0"/>
              <a:t>comunidad</a:t>
            </a:r>
            <a:r>
              <a:rPr lang="en-US" sz="3200" dirty="0" smtClean="0"/>
              <a:t>: the community</a:t>
            </a:r>
          </a:p>
          <a:p>
            <a:r>
              <a:rPr lang="en-US" sz="3200" dirty="0" smtClean="0"/>
              <a:t>El </a:t>
            </a:r>
            <a:r>
              <a:rPr lang="en-US" sz="3200" dirty="0" err="1" smtClean="0"/>
              <a:t>jardín</a:t>
            </a:r>
            <a:r>
              <a:rPr lang="en-US" sz="3200" dirty="0" smtClean="0"/>
              <a:t>: the garden</a:t>
            </a:r>
          </a:p>
          <a:p>
            <a:r>
              <a:rPr lang="en-US" sz="3200" dirty="0" smtClean="0"/>
              <a:t>El </a:t>
            </a:r>
            <a:r>
              <a:rPr lang="en-US" sz="3200" dirty="0" err="1" smtClean="0"/>
              <a:t>río</a:t>
            </a:r>
            <a:r>
              <a:rPr lang="en-US" sz="3200" dirty="0" smtClean="0"/>
              <a:t>: the river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460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7135009" cy="5070629"/>
          </a:xfrm>
        </p:spPr>
        <p:txBody>
          <a:bodyPr>
            <a:noAutofit/>
          </a:bodyPr>
          <a:lstStyle/>
          <a:p>
            <a:r>
              <a:rPr lang="en-US" sz="2800" dirty="0" smtClean="0"/>
              <a:t>Los </a:t>
            </a:r>
            <a:r>
              <a:rPr lang="en-US" sz="2800" dirty="0" err="1" smtClean="0"/>
              <a:t>ancianos</a:t>
            </a:r>
            <a:r>
              <a:rPr lang="en-US" sz="2800" dirty="0" smtClean="0"/>
              <a:t>: the older people</a:t>
            </a:r>
          </a:p>
          <a:p>
            <a:pPr lvl="1"/>
            <a:r>
              <a:rPr lang="en-US" sz="2800" dirty="0" smtClean="0"/>
              <a:t>El </a:t>
            </a:r>
            <a:r>
              <a:rPr lang="en-US" sz="2800" dirty="0" err="1" smtClean="0"/>
              <a:t>anciano</a:t>
            </a:r>
            <a:r>
              <a:rPr lang="en-US" sz="2800" dirty="0" smtClean="0"/>
              <a:t>: the older man</a:t>
            </a:r>
          </a:p>
          <a:p>
            <a:pPr lvl="1"/>
            <a:r>
              <a:rPr lang="en-US" sz="2800" dirty="0" smtClean="0"/>
              <a:t>La </a:t>
            </a:r>
            <a:r>
              <a:rPr lang="en-US" sz="2800" dirty="0" err="1" smtClean="0"/>
              <a:t>anciana</a:t>
            </a:r>
            <a:r>
              <a:rPr lang="en-US" sz="2800" dirty="0" smtClean="0"/>
              <a:t> : the older woman</a:t>
            </a:r>
          </a:p>
          <a:p>
            <a:r>
              <a:rPr lang="en-US" sz="2800" dirty="0" smtClean="0"/>
              <a:t>El </a:t>
            </a:r>
            <a:r>
              <a:rPr lang="en-US" sz="2800" dirty="0" err="1" smtClean="0"/>
              <a:t>campamento</a:t>
            </a:r>
            <a:r>
              <a:rPr lang="en-US" sz="2800" dirty="0" smtClean="0"/>
              <a:t>: the camp</a:t>
            </a:r>
          </a:p>
          <a:p>
            <a:r>
              <a:rPr lang="en-US" sz="2800" dirty="0" smtClean="0"/>
              <a:t>Los </a:t>
            </a:r>
            <a:r>
              <a:rPr lang="en-US" sz="2800" dirty="0" err="1" smtClean="0"/>
              <a:t>demás</a:t>
            </a:r>
            <a:r>
              <a:rPr lang="en-US" sz="2800" dirty="0" smtClean="0"/>
              <a:t>: the others</a:t>
            </a:r>
          </a:p>
          <a:p>
            <a:r>
              <a:rPr lang="en-US" sz="2800" dirty="0" smtClean="0"/>
              <a:t>La </a:t>
            </a:r>
            <a:r>
              <a:rPr lang="en-US" sz="2800" dirty="0" err="1" smtClean="0"/>
              <a:t>gente</a:t>
            </a:r>
            <a:r>
              <a:rPr lang="en-US" sz="2800" dirty="0" smtClean="0"/>
              <a:t>: the people</a:t>
            </a:r>
          </a:p>
          <a:p>
            <a:r>
              <a:rPr lang="en-US" sz="2800" dirty="0" smtClean="0"/>
              <a:t>El hospital: the hospital</a:t>
            </a:r>
          </a:p>
          <a:p>
            <a:r>
              <a:rPr lang="en-US" sz="2800" dirty="0" smtClean="0"/>
              <a:t>El </a:t>
            </a:r>
            <a:r>
              <a:rPr lang="en-US" sz="2800" dirty="0" err="1" smtClean="0"/>
              <a:t>juguete</a:t>
            </a:r>
            <a:r>
              <a:rPr lang="en-US" sz="2800" dirty="0" smtClean="0"/>
              <a:t>: the toy</a:t>
            </a:r>
          </a:p>
          <a:p>
            <a:r>
              <a:rPr lang="en-US" sz="2800" dirty="0" smtClean="0"/>
              <a:t>Los </a:t>
            </a:r>
            <a:r>
              <a:rPr lang="en-US" sz="2800" dirty="0" err="1" smtClean="0"/>
              <a:t>niños</a:t>
            </a:r>
            <a:r>
              <a:rPr lang="en-US" sz="2800" dirty="0" smtClean="0"/>
              <a:t>: the kids</a:t>
            </a:r>
          </a:p>
          <a:p>
            <a:r>
              <a:rPr lang="en-US" sz="2800" dirty="0" err="1" smtClean="0"/>
              <a:t>Pobre</a:t>
            </a:r>
            <a:r>
              <a:rPr lang="en-US" sz="2800" dirty="0" smtClean="0"/>
              <a:t>: poor</a:t>
            </a:r>
          </a:p>
          <a:p>
            <a:r>
              <a:rPr lang="en-US" sz="2800" dirty="0" smtClean="0"/>
              <a:t>El </a:t>
            </a:r>
            <a:r>
              <a:rPr lang="en-US" sz="2800" dirty="0" err="1" smtClean="0"/>
              <a:t>problema</a:t>
            </a:r>
            <a:r>
              <a:rPr lang="en-US" sz="2800" dirty="0" smtClean="0"/>
              <a:t>: the problem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228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648201" y="2438400"/>
            <a:ext cx="3398520" cy="197223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El </a:t>
            </a:r>
            <a:r>
              <a:rPr lang="en-US" sz="2800" dirty="0" err="1" smtClean="0"/>
              <a:t>Medioambiente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The Environment</a:t>
            </a:r>
            <a:endParaRPr lang="en-US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2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El </a:t>
            </a:r>
            <a:r>
              <a:rPr lang="en-US" sz="2800" dirty="0" err="1" smtClean="0"/>
              <a:t>bosque</a:t>
            </a:r>
            <a:r>
              <a:rPr lang="en-US" sz="2800" dirty="0" smtClean="0"/>
              <a:t>: the forest</a:t>
            </a:r>
          </a:p>
          <a:p>
            <a:r>
              <a:rPr lang="en-US" sz="2800" dirty="0" smtClean="0"/>
              <a:t>La </a:t>
            </a:r>
            <a:r>
              <a:rPr lang="en-US" sz="2800" dirty="0" err="1" smtClean="0"/>
              <a:t>colina</a:t>
            </a:r>
            <a:r>
              <a:rPr lang="en-US" sz="2800" dirty="0" smtClean="0"/>
              <a:t>: the hill</a:t>
            </a:r>
          </a:p>
          <a:p>
            <a:r>
              <a:rPr lang="en-US" sz="2800" dirty="0" smtClean="0"/>
              <a:t>El </a:t>
            </a:r>
            <a:r>
              <a:rPr lang="en-US" sz="2800" dirty="0" err="1" smtClean="0"/>
              <a:t>desierto</a:t>
            </a:r>
            <a:r>
              <a:rPr lang="en-US" sz="2800" dirty="0" smtClean="0"/>
              <a:t>: the desert</a:t>
            </a:r>
          </a:p>
          <a:p>
            <a:r>
              <a:rPr lang="en-US" sz="2800" dirty="0" smtClean="0"/>
              <a:t>El </a:t>
            </a:r>
            <a:r>
              <a:rPr lang="en-US" sz="2800" dirty="0" err="1" smtClean="0"/>
              <a:t>espacio</a:t>
            </a:r>
            <a:r>
              <a:rPr lang="en-US" sz="2800" dirty="0" smtClean="0"/>
              <a:t>: the (outer) space</a:t>
            </a:r>
          </a:p>
          <a:p>
            <a:r>
              <a:rPr lang="en-US" sz="2800" dirty="0" smtClean="0"/>
              <a:t>La </a:t>
            </a:r>
            <a:r>
              <a:rPr lang="en-US" sz="2800" dirty="0" err="1" smtClean="0"/>
              <a:t>luna</a:t>
            </a:r>
            <a:r>
              <a:rPr lang="en-US" sz="2800" dirty="0" smtClean="0"/>
              <a:t>: the moon</a:t>
            </a:r>
          </a:p>
          <a:p>
            <a:r>
              <a:rPr lang="en-US" sz="2800" dirty="0" smtClean="0"/>
              <a:t>La </a:t>
            </a:r>
            <a:r>
              <a:rPr lang="en-US" sz="2800" dirty="0" err="1" smtClean="0"/>
              <a:t>naturaleza</a:t>
            </a:r>
            <a:r>
              <a:rPr lang="en-US" sz="2800" dirty="0" smtClean="0"/>
              <a:t>: the nature</a:t>
            </a:r>
          </a:p>
          <a:p>
            <a:r>
              <a:rPr lang="en-US" sz="2800" dirty="0" smtClean="0"/>
              <a:t>La </a:t>
            </a:r>
            <a:r>
              <a:rPr lang="en-US" sz="2800" dirty="0" err="1" smtClean="0"/>
              <a:t>planta</a:t>
            </a:r>
            <a:r>
              <a:rPr lang="en-US" sz="2800" dirty="0" smtClean="0"/>
              <a:t>: the plant</a:t>
            </a:r>
          </a:p>
          <a:p>
            <a:r>
              <a:rPr lang="en-US" sz="2800" dirty="0" smtClean="0"/>
              <a:t>El pueblo: the town</a:t>
            </a:r>
          </a:p>
          <a:p>
            <a:r>
              <a:rPr lang="en-US" sz="2800" dirty="0" smtClean="0"/>
              <a:t>La </a:t>
            </a:r>
            <a:r>
              <a:rPr lang="en-US" sz="2800" dirty="0" err="1" smtClean="0"/>
              <a:t>selva</a:t>
            </a:r>
            <a:r>
              <a:rPr lang="en-US" sz="2800" dirty="0" smtClean="0"/>
              <a:t> tropical: the rainforest</a:t>
            </a:r>
          </a:p>
          <a:p>
            <a:r>
              <a:rPr lang="en-US" sz="2800" dirty="0" smtClean="0"/>
              <a:t>La Tierra: the Earth</a:t>
            </a:r>
          </a:p>
          <a:p>
            <a:r>
              <a:rPr lang="en-US" sz="2800" dirty="0" smtClean="0"/>
              <a:t>El </a:t>
            </a:r>
            <a:r>
              <a:rPr lang="en-US" sz="2800" dirty="0" err="1" smtClean="0"/>
              <a:t>valle</a:t>
            </a:r>
            <a:r>
              <a:rPr lang="en-US" sz="2800" dirty="0" smtClean="0"/>
              <a:t>: the valley</a:t>
            </a:r>
          </a:p>
        </p:txBody>
      </p:sp>
    </p:spTree>
    <p:extLst>
      <p:ext uri="{BB962C8B-B14F-4D97-AF65-F5344CB8AC3E}">
        <p14:creationId xmlns:p14="http://schemas.microsoft.com/office/powerpoint/2010/main" val="305713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135009" cy="4994429"/>
          </a:xfrm>
        </p:spPr>
        <p:txBody>
          <a:bodyPr>
            <a:noAutofit/>
          </a:bodyPr>
          <a:lstStyle/>
          <a:p>
            <a:r>
              <a:rPr lang="en-US" sz="3200" dirty="0" smtClean="0"/>
              <a:t>Solar: solar</a:t>
            </a:r>
          </a:p>
          <a:p>
            <a:r>
              <a:rPr lang="en-US" sz="3200" dirty="0" err="1" smtClean="0"/>
              <a:t>Eficiente</a:t>
            </a:r>
            <a:r>
              <a:rPr lang="en-US" sz="3200" dirty="0" smtClean="0"/>
              <a:t>: efficient</a:t>
            </a:r>
          </a:p>
          <a:p>
            <a:r>
              <a:rPr lang="en-US" sz="3200" dirty="0" err="1" smtClean="0"/>
              <a:t>Económico</a:t>
            </a:r>
            <a:r>
              <a:rPr lang="en-US" sz="3200" dirty="0" smtClean="0"/>
              <a:t>(a): </a:t>
            </a:r>
            <a:r>
              <a:rPr lang="en-US" sz="3200" dirty="0" smtClean="0"/>
              <a:t>economical </a:t>
            </a:r>
            <a:endParaRPr lang="en-US" sz="3200" dirty="0" smtClean="0"/>
          </a:p>
          <a:p>
            <a:r>
              <a:rPr lang="en-US" sz="3200" dirty="0" smtClean="0"/>
              <a:t>La </a:t>
            </a:r>
            <a:r>
              <a:rPr lang="en-US" sz="3200" dirty="0" err="1" smtClean="0"/>
              <a:t>energía</a:t>
            </a:r>
            <a:r>
              <a:rPr lang="en-US" sz="3200" dirty="0" smtClean="0"/>
              <a:t>: the energy</a:t>
            </a:r>
          </a:p>
          <a:p>
            <a:r>
              <a:rPr lang="en-US" sz="3200" dirty="0" smtClean="0"/>
              <a:t>La </a:t>
            </a:r>
            <a:r>
              <a:rPr lang="en-US" sz="3200" dirty="0" err="1" smtClean="0"/>
              <a:t>electricidad</a:t>
            </a:r>
            <a:r>
              <a:rPr lang="en-US" sz="3200" dirty="0" smtClean="0"/>
              <a:t>: the electricity </a:t>
            </a:r>
          </a:p>
          <a:p>
            <a:r>
              <a:rPr lang="en-US" sz="3200" dirty="0" smtClean="0"/>
              <a:t>La </a:t>
            </a:r>
            <a:r>
              <a:rPr lang="en-US" sz="3200" dirty="0" err="1" smtClean="0"/>
              <a:t>calefacción</a:t>
            </a:r>
            <a:r>
              <a:rPr lang="en-US" sz="3200" dirty="0" smtClean="0"/>
              <a:t>: the heat</a:t>
            </a:r>
          </a:p>
          <a:p>
            <a:r>
              <a:rPr lang="en-US" sz="3200" dirty="0" smtClean="0"/>
              <a:t>El </a:t>
            </a:r>
            <a:r>
              <a:rPr lang="en-US" sz="3200" dirty="0" err="1" smtClean="0"/>
              <a:t>aire</a:t>
            </a:r>
            <a:r>
              <a:rPr lang="en-US" sz="3200" dirty="0" smtClean="0"/>
              <a:t> </a:t>
            </a:r>
            <a:r>
              <a:rPr lang="en-US" sz="3200" dirty="0" err="1" smtClean="0"/>
              <a:t>acondicionado</a:t>
            </a:r>
            <a:r>
              <a:rPr lang="en-US" sz="3200" dirty="0" smtClean="0"/>
              <a:t>: the air </a:t>
            </a:r>
            <a:r>
              <a:rPr lang="en-US" sz="3200" dirty="0" err="1" smtClean="0"/>
              <a:t>conditionting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Ahorrar</a:t>
            </a:r>
            <a:r>
              <a:rPr lang="en-US" sz="3200" dirty="0" smtClean="0"/>
              <a:t>: to save</a:t>
            </a:r>
          </a:p>
        </p:txBody>
      </p:sp>
    </p:spTree>
    <p:extLst>
      <p:ext uri="{BB962C8B-B14F-4D97-AF65-F5344CB8AC3E}">
        <p14:creationId xmlns:p14="http://schemas.microsoft.com/office/powerpoint/2010/main" val="369220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57150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La </a:t>
            </a:r>
            <a:r>
              <a:rPr lang="en-US" sz="2600" dirty="0" err="1" smtClean="0"/>
              <a:t>contaminación</a:t>
            </a:r>
            <a:r>
              <a:rPr lang="en-US" sz="2600" dirty="0" smtClean="0"/>
              <a:t>: the pollution</a:t>
            </a:r>
          </a:p>
          <a:p>
            <a:r>
              <a:rPr lang="en-US" sz="2600" dirty="0" err="1" smtClean="0"/>
              <a:t>Contaminado</a:t>
            </a:r>
            <a:r>
              <a:rPr lang="en-US" sz="2600" dirty="0" smtClean="0"/>
              <a:t>(a): polluted</a:t>
            </a:r>
          </a:p>
          <a:p>
            <a:r>
              <a:rPr lang="en-US" sz="2600" dirty="0" smtClean="0"/>
              <a:t>Contra: against</a:t>
            </a:r>
          </a:p>
          <a:p>
            <a:r>
              <a:rPr lang="en-US" sz="2600" dirty="0" smtClean="0"/>
              <a:t>La </a:t>
            </a:r>
            <a:r>
              <a:rPr lang="en-US" sz="2600" dirty="0" err="1" smtClean="0"/>
              <a:t>destrucción</a:t>
            </a:r>
            <a:r>
              <a:rPr lang="en-US" sz="2600" dirty="0" smtClean="0"/>
              <a:t>: the destruction</a:t>
            </a:r>
          </a:p>
          <a:p>
            <a:r>
              <a:rPr lang="en-US" sz="2600" dirty="0" err="1" smtClean="0"/>
              <a:t>Ecológico</a:t>
            </a:r>
            <a:r>
              <a:rPr lang="en-US" sz="2600" dirty="0" smtClean="0"/>
              <a:t>(a): ecological</a:t>
            </a:r>
          </a:p>
          <a:p>
            <a:r>
              <a:rPr lang="en-US" sz="2600" dirty="0" smtClean="0"/>
              <a:t>En </a:t>
            </a:r>
            <a:r>
              <a:rPr lang="en-US" sz="2600" dirty="0" err="1" smtClean="0"/>
              <a:t>peligro</a:t>
            </a:r>
            <a:r>
              <a:rPr lang="en-US" sz="2600" dirty="0" smtClean="0"/>
              <a:t> de </a:t>
            </a:r>
            <a:r>
              <a:rPr lang="en-US" sz="2600" dirty="0" err="1" smtClean="0"/>
              <a:t>extinción</a:t>
            </a:r>
            <a:r>
              <a:rPr lang="en-US" sz="2600" dirty="0" smtClean="0"/>
              <a:t>: in danger of extinction</a:t>
            </a:r>
          </a:p>
          <a:p>
            <a:r>
              <a:rPr lang="en-US" sz="2600" dirty="0" smtClean="0"/>
              <a:t>La </a:t>
            </a:r>
            <a:r>
              <a:rPr lang="en-US" sz="2600" dirty="0" err="1" smtClean="0"/>
              <a:t>fuente</a:t>
            </a:r>
            <a:r>
              <a:rPr lang="en-US" sz="2600" dirty="0" smtClean="0"/>
              <a:t>: the source</a:t>
            </a:r>
          </a:p>
          <a:p>
            <a:r>
              <a:rPr lang="en-US" sz="2600" dirty="0" smtClean="0"/>
              <a:t>La </a:t>
            </a:r>
            <a:r>
              <a:rPr lang="en-US" sz="2600" dirty="0" err="1" smtClean="0"/>
              <a:t>guerra</a:t>
            </a:r>
            <a:r>
              <a:rPr lang="en-US" sz="2600" dirty="0" smtClean="0"/>
              <a:t>: the war</a:t>
            </a:r>
          </a:p>
          <a:p>
            <a:r>
              <a:rPr lang="en-US" sz="2600" dirty="0" smtClean="0"/>
              <a:t>La </a:t>
            </a:r>
            <a:r>
              <a:rPr lang="en-US" sz="2600" dirty="0" err="1" smtClean="0"/>
              <a:t>manera</a:t>
            </a:r>
            <a:r>
              <a:rPr lang="en-US" sz="2600" dirty="0" smtClean="0"/>
              <a:t>: the way</a:t>
            </a:r>
          </a:p>
          <a:p>
            <a:r>
              <a:rPr lang="en-US" sz="2600" dirty="0" smtClean="0"/>
              <a:t>La </a:t>
            </a:r>
            <a:r>
              <a:rPr lang="en-US" sz="2600" dirty="0" err="1" smtClean="0"/>
              <a:t>paz</a:t>
            </a:r>
            <a:r>
              <a:rPr lang="en-US" sz="2600" dirty="0" smtClean="0"/>
              <a:t>: the peace</a:t>
            </a:r>
          </a:p>
          <a:p>
            <a:r>
              <a:rPr lang="en-US" sz="2600" dirty="0" err="1" smtClean="0"/>
              <a:t>Puro</a:t>
            </a:r>
            <a:r>
              <a:rPr lang="en-US" sz="2600" dirty="0" smtClean="0"/>
              <a:t>(a): pure</a:t>
            </a:r>
          </a:p>
        </p:txBody>
      </p:sp>
    </p:spTree>
    <p:extLst>
      <p:ext uri="{BB962C8B-B14F-4D97-AF65-F5344CB8AC3E}">
        <p14:creationId xmlns:p14="http://schemas.microsoft.com/office/powerpoint/2010/main" val="276883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992</TotalTime>
  <Words>344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La Comunidad: The Community</vt:lpstr>
      <vt:lpstr>PowerPoint Presentation</vt:lpstr>
      <vt:lpstr>PowerPoint Presentation</vt:lpstr>
      <vt:lpstr>PowerPoint Presentation</vt:lpstr>
      <vt:lpstr>PowerPoint Presentation</vt:lpstr>
      <vt:lpstr>El Medioambiente The Environment</vt:lpstr>
      <vt:lpstr>PowerPoint Presentation</vt:lpstr>
      <vt:lpstr>PowerPoint Presentation</vt:lpstr>
      <vt:lpstr>PowerPoint Presentation</vt:lpstr>
      <vt:lpstr>PowerPoint Presentation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Comunidad</dc:title>
  <dc:creator>Lauren Houser</dc:creator>
  <cp:lastModifiedBy>Lauren Houser</cp:lastModifiedBy>
  <cp:revision>7</cp:revision>
  <dcterms:created xsi:type="dcterms:W3CDTF">2014-09-17T12:39:33Z</dcterms:created>
  <dcterms:modified xsi:type="dcterms:W3CDTF">2014-09-22T21:01:15Z</dcterms:modified>
</cp:coreProperties>
</file>