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56C325F-13CE-41D6-A2B8-2FAEA805479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617769F-26D0-4586-871A-C523E7F54D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Estar</a:t>
            </a:r>
            <a:r>
              <a:rPr lang="en-US" dirty="0" smtClean="0"/>
              <a:t> with 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the right of: a la </a:t>
            </a:r>
            <a:r>
              <a:rPr lang="en-US" dirty="0" err="1" smtClean="0"/>
              <a:t>derecha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To the left of: a la </a:t>
            </a:r>
            <a:r>
              <a:rPr lang="en-US" dirty="0" err="1" smtClean="0"/>
              <a:t>izquierda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On top of: </a:t>
            </a:r>
            <a:r>
              <a:rPr lang="en-US" dirty="0" err="1" smtClean="0"/>
              <a:t>encima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Underneath: </a:t>
            </a:r>
            <a:r>
              <a:rPr lang="en-US" dirty="0" err="1" smtClean="0"/>
              <a:t>debajo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In front of: </a:t>
            </a:r>
            <a:r>
              <a:rPr lang="en-US" dirty="0" err="1" smtClean="0"/>
              <a:t>delante</a:t>
            </a:r>
            <a:r>
              <a:rPr lang="en-US" dirty="0" smtClean="0"/>
              <a:t> de/</a:t>
            </a:r>
            <a:r>
              <a:rPr lang="en-US" dirty="0" err="1" smtClean="0"/>
              <a:t>enfrente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Behind: </a:t>
            </a:r>
            <a:r>
              <a:rPr lang="en-US" dirty="0" err="1" smtClean="0"/>
              <a:t>detrás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Next to: al </a:t>
            </a:r>
            <a:r>
              <a:rPr lang="en-US" dirty="0" err="1" smtClean="0"/>
              <a:t>lado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Over here: </a:t>
            </a:r>
            <a:r>
              <a:rPr lang="en-US" dirty="0" err="1" smtClean="0"/>
              <a:t>aquí</a:t>
            </a:r>
            <a:endParaRPr lang="en-US" dirty="0" smtClean="0"/>
          </a:p>
          <a:p>
            <a:r>
              <a:rPr lang="en-US" dirty="0" smtClean="0"/>
              <a:t>Over </a:t>
            </a:r>
            <a:r>
              <a:rPr lang="en-US" dirty="0"/>
              <a:t>t</a:t>
            </a:r>
            <a:r>
              <a:rPr lang="en-US" dirty="0" smtClean="0"/>
              <a:t>here: </a:t>
            </a:r>
            <a:r>
              <a:rPr lang="en-US" dirty="0" err="1" smtClean="0"/>
              <a:t>allí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en-US" dirty="0" smtClean="0"/>
              <a:t>Object + conjugation of </a:t>
            </a:r>
            <a:r>
              <a:rPr lang="en-US" dirty="0" err="1" smtClean="0"/>
              <a:t>estar</a:t>
            </a:r>
            <a:r>
              <a:rPr lang="en-US" dirty="0" smtClean="0"/>
              <a:t> + location phrase + second object</a:t>
            </a:r>
          </a:p>
          <a:p>
            <a:pPr lvl="1"/>
            <a:r>
              <a:rPr lang="en-US" dirty="0" smtClean="0"/>
              <a:t>The pencil is on top of the desk.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lápiz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encima</a:t>
            </a:r>
            <a:r>
              <a:rPr lang="en-US" dirty="0" smtClean="0"/>
              <a:t> del </a:t>
            </a:r>
            <a:r>
              <a:rPr lang="en-US" dirty="0" err="1" smtClean="0"/>
              <a:t>escritorio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  <a:p>
            <a:r>
              <a:rPr lang="en-US" dirty="0" smtClean="0"/>
              <a:t>Note: del= of the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Singular Object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sym typeface="Wingdings" panose="05000000000000000000" pitchFamily="2" charset="2"/>
              </a:rPr>
              <a:t>está</a:t>
            </a:r>
            <a:endParaRPr lang="en-US" sz="4000" dirty="0" smtClean="0">
              <a:sym typeface="Wingdings" panose="05000000000000000000" pitchFamily="2" charset="2"/>
            </a:endParaRPr>
          </a:p>
          <a:p>
            <a:r>
              <a:rPr lang="en-US" sz="4000" dirty="0" smtClean="0">
                <a:sym typeface="Wingdings" panose="05000000000000000000" pitchFamily="2" charset="2"/>
              </a:rPr>
              <a:t>Plural Object </a:t>
            </a:r>
            <a:r>
              <a:rPr lang="en-US" sz="4000" dirty="0" err="1" smtClean="0">
                <a:sym typeface="Wingdings" panose="05000000000000000000" pitchFamily="2" charset="2"/>
              </a:rPr>
              <a:t>están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98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chair is to the right of the table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silla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a la </a:t>
            </a:r>
            <a:r>
              <a:rPr lang="en-US" dirty="0" err="1" smtClean="0"/>
              <a:t>derecha</a:t>
            </a:r>
            <a:r>
              <a:rPr lang="en-US" dirty="0" smtClean="0"/>
              <a:t> de la mesa</a:t>
            </a:r>
          </a:p>
        </p:txBody>
      </p:sp>
    </p:spTree>
    <p:extLst>
      <p:ext uri="{BB962C8B-B14F-4D97-AF65-F5344CB8AC3E}">
        <p14:creationId xmlns:p14="http://schemas.microsoft.com/office/powerpoint/2010/main" val="8443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books are on top of the desk</a:t>
            </a:r>
          </a:p>
          <a:p>
            <a:r>
              <a:rPr lang="en-US" dirty="0" smtClean="0"/>
              <a:t>A pen is in front of the notebook. </a:t>
            </a:r>
          </a:p>
          <a:p>
            <a:r>
              <a:rPr lang="en-US" dirty="0" smtClean="0"/>
              <a:t>The flag is to the right of the door.</a:t>
            </a:r>
          </a:p>
          <a:p>
            <a:r>
              <a:rPr lang="en-US" dirty="0" smtClean="0"/>
              <a:t>Some pens are to the left of a poster.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9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1650</TotalTime>
  <Words>153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Estar with Location</vt:lpstr>
      <vt:lpstr>Vocab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Estar with Location</dc:title>
  <dc:creator> </dc:creator>
  <cp:lastModifiedBy>Lauren Houser</cp:lastModifiedBy>
  <cp:revision>9</cp:revision>
  <dcterms:created xsi:type="dcterms:W3CDTF">2014-03-03T18:41:59Z</dcterms:created>
  <dcterms:modified xsi:type="dcterms:W3CDTF">2015-02-27T22:16:45Z</dcterms:modified>
</cp:coreProperties>
</file>