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7141-D898-4760-8CCD-6FFB1636CB1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4947-C543-4DB6-832A-E84B73F00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13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7141-D898-4760-8CCD-6FFB1636CB1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4947-C543-4DB6-832A-E84B73F00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96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7141-D898-4760-8CCD-6FFB1636CB1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4947-C543-4DB6-832A-E84B73F00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23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7141-D898-4760-8CCD-6FFB1636CB1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4947-C543-4DB6-832A-E84B73F00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14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7141-D898-4760-8CCD-6FFB1636CB1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4947-C543-4DB6-832A-E84B73F00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687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7141-D898-4760-8CCD-6FFB1636CB1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4947-C543-4DB6-832A-E84B73F00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93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7141-D898-4760-8CCD-6FFB1636CB1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4947-C543-4DB6-832A-E84B73F00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74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7141-D898-4760-8CCD-6FFB1636CB1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4947-C543-4DB6-832A-E84B73F00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32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7141-D898-4760-8CCD-6FFB1636CB1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4947-C543-4DB6-832A-E84B73F00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28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7141-D898-4760-8CCD-6FFB1636CB1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4947-C543-4DB6-832A-E84B73F00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5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7141-D898-4760-8CCD-6FFB1636CB1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4947-C543-4DB6-832A-E84B73F00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3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E7141-D898-4760-8CCD-6FFB1636CB1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B4947-C543-4DB6-832A-E84B73F00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5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Irregulares</a:t>
            </a:r>
            <a:r>
              <a:rPr lang="en-US" dirty="0" smtClean="0"/>
              <a:t> en el </a:t>
            </a:r>
            <a:r>
              <a:rPr lang="en-US" dirty="0" err="1" smtClean="0"/>
              <a:t>Futuro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559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9666586"/>
              </p:ext>
            </p:extLst>
          </p:nvPr>
        </p:nvGraphicFramePr>
        <p:xfrm>
          <a:off x="457200" y="1600200"/>
          <a:ext cx="82296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Habré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Habremos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Habrás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Habrá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Habrán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214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Hacer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991737"/>
              </p:ext>
            </p:extLst>
          </p:nvPr>
        </p:nvGraphicFramePr>
        <p:xfrm>
          <a:off x="457200" y="1600200"/>
          <a:ext cx="82296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Haré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Haremos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Harás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Hará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Harán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172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Poder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1294546"/>
              </p:ext>
            </p:extLst>
          </p:nvPr>
        </p:nvGraphicFramePr>
        <p:xfrm>
          <a:off x="457200" y="1600200"/>
          <a:ext cx="82296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Podré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Podremos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Podrás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Podrá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Podrán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648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Saber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8355375"/>
              </p:ext>
            </p:extLst>
          </p:nvPr>
        </p:nvGraphicFramePr>
        <p:xfrm>
          <a:off x="457200" y="1600200"/>
          <a:ext cx="82296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Sabré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Sabremos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Sabrás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Sabrá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Sabrán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0072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Tener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8155754"/>
              </p:ext>
            </p:extLst>
          </p:nvPr>
        </p:nvGraphicFramePr>
        <p:xfrm>
          <a:off x="457200" y="1600200"/>
          <a:ext cx="82296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Tendré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Tendremos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Tendrás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Tendrá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Tendrán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333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35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Verbos Irregulares en el Futuro</vt:lpstr>
      <vt:lpstr>Haber</vt:lpstr>
      <vt:lpstr>Hacer</vt:lpstr>
      <vt:lpstr>Poder</vt:lpstr>
      <vt:lpstr>Saber</vt:lpstr>
      <vt:lpstr>Tener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Verbos Irregulares en el Futuro</dc:title>
  <dc:creator>Lauren Houser</dc:creator>
  <cp:lastModifiedBy>Lauren Houser</cp:lastModifiedBy>
  <cp:revision>2</cp:revision>
  <dcterms:created xsi:type="dcterms:W3CDTF">2015-04-08T12:45:30Z</dcterms:created>
  <dcterms:modified xsi:type="dcterms:W3CDTF">2015-04-08T16:23:05Z</dcterms:modified>
</cp:coreProperties>
</file>