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1663EE-82DB-46B5-9692-9182CB96DA8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47707E-3837-440C-838E-5B64816436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Proyecto</a:t>
            </a:r>
            <a:r>
              <a:rPr lang="en-US" dirty="0" smtClean="0"/>
              <a:t> del </a:t>
            </a:r>
            <a:r>
              <a:rPr lang="en-US" dirty="0" err="1" smtClean="0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are going to first work with a partner and interview them.</a:t>
            </a:r>
          </a:p>
          <a:p>
            <a:pPr lvl="1"/>
            <a:r>
              <a:rPr lang="en-US" sz="2800" dirty="0" smtClean="0"/>
              <a:t>Each person is going to pretend they are a news reporter interviewing someone (their partner) who was able to travel into the future and see what their life will be like.</a:t>
            </a:r>
          </a:p>
          <a:p>
            <a:r>
              <a:rPr lang="en-US" sz="2800" dirty="0" smtClean="0"/>
              <a:t>You will then work individually to create a </a:t>
            </a:r>
            <a:r>
              <a:rPr lang="en-US" sz="2800" dirty="0" err="1" smtClean="0"/>
              <a:t>prezi</a:t>
            </a:r>
            <a:r>
              <a:rPr lang="en-US" sz="2800" dirty="0" smtClean="0"/>
              <a:t> about your partner’s future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Each person will ask the following questions to their partner and write down their answers:</a:t>
            </a:r>
          </a:p>
          <a:p>
            <a:pPr lvl="1"/>
            <a:r>
              <a:rPr lang="en-US" sz="2800" dirty="0" smtClean="0"/>
              <a:t>What will happen to you a year after you graduate from high school?</a:t>
            </a:r>
          </a:p>
          <a:p>
            <a:pPr lvl="1"/>
            <a:r>
              <a:rPr lang="en-US" sz="2800" dirty="0" smtClean="0"/>
              <a:t>What will happen to you when you are 25?</a:t>
            </a:r>
          </a:p>
          <a:p>
            <a:pPr lvl="1"/>
            <a:r>
              <a:rPr lang="en-US" sz="2800" dirty="0" smtClean="0"/>
              <a:t>What will happen to you when you are 50?</a:t>
            </a:r>
          </a:p>
          <a:p>
            <a:pPr lvl="1"/>
            <a:r>
              <a:rPr lang="en-US" sz="2800" dirty="0" smtClean="0"/>
              <a:t>What will happen to you when you are 75?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Your responses will include various aspects of your life:</a:t>
            </a:r>
          </a:p>
          <a:p>
            <a:pPr lvl="1"/>
            <a:r>
              <a:rPr lang="en-US" sz="3200" dirty="0" smtClean="0"/>
              <a:t>Family</a:t>
            </a:r>
          </a:p>
          <a:p>
            <a:pPr lvl="1"/>
            <a:r>
              <a:rPr lang="en-US" sz="3200" dirty="0" smtClean="0"/>
              <a:t>Job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1"/>
            <a:r>
              <a:rPr lang="en-US" sz="3200" dirty="0" smtClean="0"/>
              <a:t>Hobbies</a:t>
            </a:r>
          </a:p>
          <a:p>
            <a:pPr lvl="1"/>
            <a:r>
              <a:rPr lang="en-US" sz="3200" dirty="0" smtClean="0"/>
              <a:t>Location </a:t>
            </a:r>
          </a:p>
          <a:p>
            <a:pPr lvl="1"/>
            <a:r>
              <a:rPr lang="en-US" sz="3200" dirty="0" smtClean="0"/>
              <a:t>Major world events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00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47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Your </a:t>
            </a:r>
            <a:r>
              <a:rPr lang="en-US" sz="2800" dirty="0" err="1" smtClean="0"/>
              <a:t>prezi</a:t>
            </a:r>
            <a:r>
              <a:rPr lang="en-US" sz="2800" dirty="0" smtClean="0"/>
              <a:t> will be organized with the following section titles:</a:t>
            </a:r>
          </a:p>
          <a:p>
            <a:pPr lvl="1"/>
            <a:r>
              <a:rPr lang="en-US" sz="2800" dirty="0" err="1" smtClean="0"/>
              <a:t>Después</a:t>
            </a:r>
            <a:r>
              <a:rPr lang="en-US" sz="2800" dirty="0" smtClean="0"/>
              <a:t> del </a:t>
            </a:r>
            <a:r>
              <a:rPr lang="en-US" sz="2800" dirty="0" err="1" smtClean="0"/>
              <a:t>colegio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tendrá</a:t>
            </a:r>
            <a:r>
              <a:rPr lang="en-US" sz="2800" dirty="0" smtClean="0"/>
              <a:t> 25 </a:t>
            </a:r>
            <a:r>
              <a:rPr lang="en-US" sz="2800" dirty="0" err="1" smtClean="0"/>
              <a:t>años</a:t>
            </a:r>
            <a:endParaRPr lang="en-US" sz="2800" dirty="0" smtClean="0"/>
          </a:p>
          <a:p>
            <a:pPr lvl="1"/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tendrá</a:t>
            </a:r>
            <a:r>
              <a:rPr lang="en-US" sz="2800" dirty="0" smtClean="0"/>
              <a:t> 50 </a:t>
            </a:r>
            <a:r>
              <a:rPr lang="en-US" sz="2800" dirty="0" err="1" smtClean="0"/>
              <a:t>años</a:t>
            </a:r>
            <a:endParaRPr lang="en-US" sz="2800" dirty="0" smtClean="0"/>
          </a:p>
          <a:p>
            <a:pPr lvl="1"/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tendrá</a:t>
            </a:r>
            <a:r>
              <a:rPr lang="en-US" sz="2800" dirty="0" smtClean="0"/>
              <a:t> 75 </a:t>
            </a:r>
            <a:r>
              <a:rPr lang="en-US" sz="2800" dirty="0" err="1" smtClean="0"/>
              <a:t>años</a:t>
            </a:r>
            <a:endParaRPr lang="en-US" sz="2800" dirty="0" smtClean="0"/>
          </a:p>
          <a:p>
            <a:r>
              <a:rPr lang="en-US" sz="2800" dirty="0" smtClean="0"/>
              <a:t>Each section should have at least 3 sentences about the person’s life and should be in the future tense. </a:t>
            </a:r>
          </a:p>
          <a:p>
            <a:r>
              <a:rPr lang="en-US" sz="2800" dirty="0" smtClean="0"/>
              <a:t>You need to include pictures in each section</a:t>
            </a:r>
          </a:p>
          <a:p>
            <a:r>
              <a:rPr lang="en-US" sz="2800" dirty="0" smtClean="0"/>
              <a:t>You will present your partner’s future life Friday </a:t>
            </a:r>
          </a:p>
        </p:txBody>
      </p:sp>
    </p:spTree>
    <p:extLst>
      <p:ext uri="{BB962C8B-B14F-4D97-AF65-F5344CB8AC3E}">
        <p14:creationId xmlns:p14="http://schemas.microsoft.com/office/powerpoint/2010/main" val="3499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2879</TotalTime>
  <Words>204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Proyecto del Futuro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Houser</dc:creator>
  <cp:lastModifiedBy>Lauren Houser</cp:lastModifiedBy>
  <cp:revision>6</cp:revision>
  <dcterms:created xsi:type="dcterms:W3CDTF">2015-04-08T12:50:40Z</dcterms:created>
  <dcterms:modified xsi:type="dcterms:W3CDTF">2015-04-10T12:50:08Z</dcterms:modified>
</cp:coreProperties>
</file>