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1293D83-EAC7-4C69-AB0B-FA074E9387F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C71B9F8-80EE-4903-85E3-3CAFD9C16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8486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future tense is another way of describing actions in the future (</a:t>
            </a:r>
            <a:r>
              <a:rPr lang="en-US" sz="3200" dirty="0" err="1" smtClean="0"/>
              <a:t>ir</a:t>
            </a:r>
            <a:r>
              <a:rPr lang="en-US" sz="3200" dirty="0" smtClean="0"/>
              <a:t> + a + </a:t>
            </a:r>
            <a:r>
              <a:rPr lang="en-US" sz="3200" dirty="0" err="1" smtClean="0"/>
              <a:t>inf</a:t>
            </a:r>
            <a:r>
              <a:rPr lang="en-US" sz="3200" dirty="0" smtClean="0"/>
              <a:t> is another way)</a:t>
            </a:r>
          </a:p>
          <a:p>
            <a:r>
              <a:rPr lang="en-US" sz="3200" dirty="0" smtClean="0"/>
              <a:t>All regular verbs have the same endings</a:t>
            </a:r>
          </a:p>
          <a:p>
            <a:pPr lvl="1"/>
            <a:r>
              <a:rPr lang="en-US" sz="3200" dirty="0" smtClean="0"/>
              <a:t>You do NOT drop the ending!</a:t>
            </a:r>
          </a:p>
          <a:p>
            <a:pPr lvl="1"/>
            <a:r>
              <a:rPr lang="en-US" sz="3200" dirty="0" smtClean="0"/>
              <a:t>Just add the ending to the end of the infinitive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847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Next (time reference): ______________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viene</a:t>
            </a:r>
            <a:endParaRPr lang="en-US" sz="2800" dirty="0" smtClean="0"/>
          </a:p>
          <a:p>
            <a:pPr lvl="1"/>
            <a:r>
              <a:rPr lang="en-US" sz="2800" dirty="0" smtClean="0"/>
              <a:t>Next Tuesday: El </a:t>
            </a:r>
            <a:r>
              <a:rPr lang="en-US" sz="2800" dirty="0" err="1" smtClean="0"/>
              <a:t>martes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viene</a:t>
            </a:r>
            <a:endParaRPr lang="en-US" sz="2800" dirty="0" smtClean="0"/>
          </a:p>
          <a:p>
            <a:pPr lvl="1"/>
            <a:r>
              <a:rPr lang="en-US" sz="2800" dirty="0" smtClean="0"/>
              <a:t>Next month: El </a:t>
            </a:r>
            <a:r>
              <a:rPr lang="en-US" sz="2800" dirty="0" err="1" smtClean="0"/>
              <a:t>mes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viene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54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16227"/>
              </p:ext>
            </p:extLst>
          </p:nvPr>
        </p:nvGraphicFramePr>
        <p:xfrm>
          <a:off x="685800" y="1371600"/>
          <a:ext cx="7543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-é</a:t>
                      </a:r>
                      <a:endParaRPr lang="en-US" sz="32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emos</a:t>
                      </a:r>
                      <a:endParaRPr lang="en-US" sz="3200" dirty="0"/>
                    </a:p>
                  </a:txBody>
                  <a:tcPr marL="83820" marR="838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ás</a:t>
                      </a:r>
                      <a:endParaRPr lang="en-US" sz="3200" dirty="0" smtClean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83820" marR="838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-á</a:t>
                      </a:r>
                      <a:endParaRPr lang="en-US" sz="32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án</a:t>
                      </a:r>
                      <a:endParaRPr lang="en-US" sz="3200" dirty="0"/>
                    </a:p>
                  </a:txBody>
                  <a:tcPr marL="83820" marR="838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4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Tomorrow I will write that letter. </a:t>
            </a:r>
          </a:p>
          <a:p>
            <a:pPr lvl="1"/>
            <a:r>
              <a:rPr lang="en-US" sz="3200" dirty="0" err="1" smtClean="0"/>
              <a:t>Mañana</a:t>
            </a:r>
            <a:r>
              <a:rPr lang="en-US" sz="3200" dirty="0" smtClean="0"/>
              <a:t> </a:t>
            </a:r>
            <a:r>
              <a:rPr lang="en-US" sz="3200" dirty="0" err="1" smtClean="0"/>
              <a:t>yo</a:t>
            </a:r>
            <a:r>
              <a:rPr lang="en-US" sz="3200" dirty="0" smtClean="0"/>
              <a:t> </a:t>
            </a:r>
            <a:r>
              <a:rPr lang="en-US" sz="3200" dirty="0" err="1" smtClean="0"/>
              <a:t>escribiré</a:t>
            </a:r>
            <a:r>
              <a:rPr lang="en-US" sz="3200" dirty="0" smtClean="0"/>
              <a:t> </a:t>
            </a:r>
            <a:r>
              <a:rPr lang="en-US" sz="3200" dirty="0" err="1" smtClean="0"/>
              <a:t>esa</a:t>
            </a:r>
            <a:r>
              <a:rPr lang="en-US" sz="3200" dirty="0" smtClean="0"/>
              <a:t> </a:t>
            </a:r>
            <a:r>
              <a:rPr lang="en-US" sz="3200" dirty="0" err="1" smtClean="0"/>
              <a:t>carta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2466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76</TotalTime>
  <Words>95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El Futuro</vt:lpstr>
      <vt:lpstr>PowerPoint Presentation</vt:lpstr>
      <vt:lpstr>PowerPoint Presentation</vt:lpstr>
      <vt:lpstr>Future Endings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Futuro</dc:title>
  <dc:creator>Lauren Houser</dc:creator>
  <cp:lastModifiedBy>Lauren Houser</cp:lastModifiedBy>
  <cp:revision>3</cp:revision>
  <dcterms:created xsi:type="dcterms:W3CDTF">2015-04-07T13:32:56Z</dcterms:created>
  <dcterms:modified xsi:type="dcterms:W3CDTF">2015-04-07T14:49:41Z</dcterms:modified>
</cp:coreProperties>
</file>