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81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1EC83-B1E9-49C8-811E-F8FF43473E18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4C461-CBD6-4D71-91BA-A7C04B5CC856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1EC83-B1E9-49C8-811E-F8FF43473E18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4C461-CBD6-4D71-91BA-A7C04B5CC8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1EC83-B1E9-49C8-811E-F8FF43473E18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4C461-CBD6-4D71-91BA-A7C04B5CC8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1EC83-B1E9-49C8-811E-F8FF43473E18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4C461-CBD6-4D71-91BA-A7C04B5CC8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1EC83-B1E9-49C8-811E-F8FF43473E18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4C461-CBD6-4D71-91BA-A7C04B5CC85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1EC83-B1E9-49C8-811E-F8FF43473E18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4C461-CBD6-4D71-91BA-A7C04B5CC8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1EC83-B1E9-49C8-811E-F8FF43473E18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4C461-CBD6-4D71-91BA-A7C04B5CC8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1EC83-B1E9-49C8-811E-F8FF43473E18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4C461-CBD6-4D71-91BA-A7C04B5CC8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1EC83-B1E9-49C8-811E-F8FF43473E18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4C461-CBD6-4D71-91BA-A7C04B5CC8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1EC83-B1E9-49C8-811E-F8FF43473E18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4C461-CBD6-4D71-91BA-A7C04B5CC856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1EC83-B1E9-49C8-811E-F8FF43473E18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4C461-CBD6-4D71-91BA-A7C04B5CC856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CD1EC83-B1E9-49C8-811E-F8FF43473E18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874C461-CBD6-4D71-91BA-A7C04B5CC85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Intros Vocab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29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Greetings…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Hello: </a:t>
            </a:r>
            <a:r>
              <a:rPr lang="en-US" sz="3200" dirty="0" err="1" smtClean="0"/>
              <a:t>hola</a:t>
            </a:r>
            <a:endParaRPr lang="en-US" sz="3200" dirty="0" smtClean="0"/>
          </a:p>
          <a:p>
            <a:r>
              <a:rPr lang="en-US" sz="3200" dirty="0" smtClean="0"/>
              <a:t>Good morning: </a:t>
            </a:r>
            <a:r>
              <a:rPr lang="en-US" sz="3200" dirty="0" err="1" smtClean="0"/>
              <a:t>buenos</a:t>
            </a:r>
            <a:r>
              <a:rPr lang="en-US" sz="3200" dirty="0" smtClean="0"/>
              <a:t> </a:t>
            </a:r>
            <a:r>
              <a:rPr lang="en-US" sz="3200" dirty="0" err="1" smtClean="0"/>
              <a:t>días</a:t>
            </a:r>
            <a:endParaRPr lang="en-US" sz="3200" dirty="0" smtClean="0"/>
          </a:p>
          <a:p>
            <a:r>
              <a:rPr lang="en-US" sz="3200" dirty="0" smtClean="0"/>
              <a:t>Good afternoon: </a:t>
            </a:r>
            <a:r>
              <a:rPr lang="en-US" sz="3200" dirty="0" err="1" smtClean="0"/>
              <a:t>buenas</a:t>
            </a:r>
            <a:r>
              <a:rPr lang="en-US" sz="3200" dirty="0" smtClean="0"/>
              <a:t> </a:t>
            </a:r>
            <a:r>
              <a:rPr lang="en-US" sz="3200" dirty="0" err="1" smtClean="0"/>
              <a:t>tardes</a:t>
            </a:r>
            <a:endParaRPr lang="en-US" sz="3200" dirty="0" smtClean="0"/>
          </a:p>
          <a:p>
            <a:r>
              <a:rPr lang="en-US" sz="3200" dirty="0" smtClean="0"/>
              <a:t>What’s up?: ¿</a:t>
            </a:r>
            <a:r>
              <a:rPr lang="en-US" sz="3200" dirty="0" err="1" smtClean="0"/>
              <a:t>Qué</a:t>
            </a:r>
            <a:r>
              <a:rPr lang="en-US" sz="3200" dirty="0" smtClean="0"/>
              <a:t> </a:t>
            </a:r>
            <a:r>
              <a:rPr lang="en-US" sz="3200" dirty="0" err="1" smtClean="0"/>
              <a:t>tal</a:t>
            </a:r>
            <a:r>
              <a:rPr lang="en-US" sz="3200" dirty="0" smtClean="0"/>
              <a:t>?</a:t>
            </a:r>
          </a:p>
          <a:p>
            <a:r>
              <a:rPr lang="en-US" sz="3200" dirty="0" smtClean="0"/>
              <a:t>What’s </a:t>
            </a:r>
            <a:r>
              <a:rPr lang="en-US" sz="3200" dirty="0" err="1" smtClean="0"/>
              <a:t>happenin</a:t>
            </a:r>
            <a:r>
              <a:rPr lang="en-US" sz="3200" dirty="0" smtClean="0"/>
              <a:t>’?: ¿</a:t>
            </a:r>
            <a:r>
              <a:rPr lang="en-US" sz="3200" dirty="0" err="1" smtClean="0"/>
              <a:t>Qué</a:t>
            </a:r>
            <a:r>
              <a:rPr lang="en-US" sz="3200" dirty="0" smtClean="0"/>
              <a:t> </a:t>
            </a:r>
            <a:r>
              <a:rPr lang="en-US" sz="3200" dirty="0" err="1" smtClean="0"/>
              <a:t>pasa</a:t>
            </a:r>
            <a:r>
              <a:rPr lang="en-US" sz="3200" dirty="0" smtClean="0"/>
              <a:t>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26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Goodbye’s…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Goodbye: </a:t>
            </a:r>
            <a:r>
              <a:rPr lang="en-US" sz="3200" dirty="0" err="1" smtClean="0"/>
              <a:t>Adiós</a:t>
            </a:r>
            <a:endParaRPr lang="en-US" sz="3200" dirty="0" smtClean="0"/>
          </a:p>
          <a:p>
            <a:r>
              <a:rPr lang="en-US" sz="3200" dirty="0" smtClean="0"/>
              <a:t>See you later: hasta </a:t>
            </a:r>
            <a:r>
              <a:rPr lang="en-US" sz="3200" dirty="0" err="1" smtClean="0"/>
              <a:t>luego</a:t>
            </a:r>
            <a:endParaRPr lang="en-US" sz="3200" dirty="0" smtClean="0"/>
          </a:p>
          <a:p>
            <a:r>
              <a:rPr lang="en-US" sz="3200" dirty="0" smtClean="0"/>
              <a:t>See you soon: hasta pronto</a:t>
            </a:r>
          </a:p>
          <a:p>
            <a:r>
              <a:rPr lang="en-US" sz="3200" dirty="0" smtClean="0"/>
              <a:t>See you tomorrow: hasta </a:t>
            </a:r>
            <a:r>
              <a:rPr lang="en-US" sz="3200" dirty="0" err="1" smtClean="0"/>
              <a:t>mañana</a:t>
            </a:r>
            <a:endParaRPr lang="en-US" sz="3200" dirty="0" smtClean="0"/>
          </a:p>
          <a:p>
            <a:r>
              <a:rPr lang="en-US" sz="3200" dirty="0" smtClean="0"/>
              <a:t>Good night/evening: </a:t>
            </a:r>
            <a:r>
              <a:rPr lang="en-US" sz="3200" dirty="0" err="1" smtClean="0"/>
              <a:t>buenas</a:t>
            </a:r>
            <a:r>
              <a:rPr lang="en-US" sz="3200" dirty="0" smtClean="0"/>
              <a:t> </a:t>
            </a:r>
            <a:r>
              <a:rPr lang="en-US" sz="3200" dirty="0" err="1" smtClean="0"/>
              <a:t>noches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0354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For yourself:</a:t>
            </a:r>
          </a:p>
          <a:p>
            <a:r>
              <a:rPr lang="en-US" sz="3200" dirty="0" smtClean="0"/>
              <a:t>¿</a:t>
            </a:r>
            <a:r>
              <a:rPr lang="en-US" sz="3200" dirty="0" err="1" smtClean="0"/>
              <a:t>Cómo</a:t>
            </a:r>
            <a:r>
              <a:rPr lang="en-US" sz="3200" dirty="0" smtClean="0"/>
              <a:t> </a:t>
            </a:r>
            <a:r>
              <a:rPr lang="en-US" sz="3200" dirty="0" err="1" smtClean="0"/>
              <a:t>te</a:t>
            </a:r>
            <a:r>
              <a:rPr lang="en-US" sz="3200" dirty="0" smtClean="0"/>
              <a:t> llamas?</a:t>
            </a:r>
          </a:p>
          <a:p>
            <a:pPr lvl="1"/>
            <a:r>
              <a:rPr lang="en-US" sz="3200" dirty="0" smtClean="0"/>
              <a:t>What is your name?</a:t>
            </a:r>
          </a:p>
          <a:p>
            <a:r>
              <a:rPr lang="en-US" sz="3200" dirty="0" smtClean="0"/>
              <a:t>Response:</a:t>
            </a:r>
          </a:p>
          <a:p>
            <a:pPr lvl="1"/>
            <a:r>
              <a:rPr lang="en-US" sz="3200" dirty="0" smtClean="0"/>
              <a:t>Me </a:t>
            </a:r>
            <a:r>
              <a:rPr lang="en-US" sz="3200" dirty="0" err="1" smtClean="0"/>
              <a:t>llamo</a:t>
            </a:r>
            <a:r>
              <a:rPr lang="en-US" sz="3200" dirty="0" smtClean="0"/>
              <a:t> ________________________</a:t>
            </a:r>
          </a:p>
          <a:p>
            <a:pPr lvl="1"/>
            <a:r>
              <a:rPr lang="en-US" sz="3200" dirty="0" smtClean="0"/>
              <a:t>My name is_______________________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2045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For someone else…</a:t>
            </a:r>
          </a:p>
          <a:p>
            <a:r>
              <a:rPr lang="en-US" sz="3200" dirty="0" smtClean="0"/>
              <a:t>¿</a:t>
            </a:r>
            <a:r>
              <a:rPr lang="en-US" sz="3200" dirty="0" err="1" smtClean="0"/>
              <a:t>Cómo</a:t>
            </a:r>
            <a:r>
              <a:rPr lang="en-US" sz="3200" dirty="0" smtClean="0"/>
              <a:t> se llama </a:t>
            </a:r>
            <a:r>
              <a:rPr lang="en-US" sz="3200" dirty="0" err="1" smtClean="0"/>
              <a:t>él</a:t>
            </a:r>
            <a:r>
              <a:rPr lang="en-US" sz="3200" dirty="0" smtClean="0"/>
              <a:t>?</a:t>
            </a:r>
          </a:p>
          <a:p>
            <a:pPr lvl="1"/>
            <a:r>
              <a:rPr lang="en-US" sz="3200" dirty="0" smtClean="0"/>
              <a:t>What is his name?</a:t>
            </a:r>
          </a:p>
          <a:p>
            <a:r>
              <a:rPr lang="en-US" sz="3200" dirty="0" smtClean="0"/>
              <a:t>Response:</a:t>
            </a:r>
          </a:p>
          <a:p>
            <a:pPr lvl="1"/>
            <a:r>
              <a:rPr lang="en-US" sz="3200" dirty="0" err="1" smtClean="0"/>
              <a:t>Él</a:t>
            </a:r>
            <a:r>
              <a:rPr lang="en-US" sz="3200" dirty="0" smtClean="0"/>
              <a:t> se llama _____________________</a:t>
            </a:r>
          </a:p>
          <a:p>
            <a:pPr lvl="1"/>
            <a:r>
              <a:rPr lang="en-US" sz="3200" dirty="0" smtClean="0"/>
              <a:t>His name is 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70084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For someone else…</a:t>
            </a:r>
          </a:p>
          <a:p>
            <a:r>
              <a:rPr lang="en-US" sz="3200" dirty="0" smtClean="0"/>
              <a:t>¿</a:t>
            </a:r>
            <a:r>
              <a:rPr lang="en-US" sz="3200" dirty="0" err="1" smtClean="0"/>
              <a:t>Cómo</a:t>
            </a:r>
            <a:r>
              <a:rPr lang="en-US" sz="3200" dirty="0" smtClean="0"/>
              <a:t> se llama </a:t>
            </a:r>
            <a:r>
              <a:rPr lang="en-US" sz="3200" dirty="0" err="1" smtClean="0"/>
              <a:t>ella</a:t>
            </a:r>
            <a:r>
              <a:rPr lang="en-US" sz="3200" dirty="0" smtClean="0"/>
              <a:t>?</a:t>
            </a:r>
          </a:p>
          <a:p>
            <a:pPr lvl="1"/>
            <a:r>
              <a:rPr lang="en-US" sz="3200" dirty="0" smtClean="0"/>
              <a:t>What is her name?</a:t>
            </a:r>
          </a:p>
          <a:p>
            <a:r>
              <a:rPr lang="en-US" sz="3200" dirty="0" smtClean="0"/>
              <a:t>Response:</a:t>
            </a:r>
          </a:p>
          <a:p>
            <a:pPr lvl="1"/>
            <a:r>
              <a:rPr lang="en-US" sz="3200" dirty="0" smtClean="0"/>
              <a:t>Ella se llama_________________________</a:t>
            </a:r>
          </a:p>
          <a:p>
            <a:pPr lvl="1"/>
            <a:r>
              <a:rPr lang="en-US" sz="3200" dirty="0" smtClean="0"/>
              <a:t>Her name is___________________________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1287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For other people… (group of all boys or boys and girls)</a:t>
            </a:r>
          </a:p>
          <a:p>
            <a:r>
              <a:rPr lang="en-US" sz="3200" dirty="0" smtClean="0"/>
              <a:t>¿</a:t>
            </a:r>
            <a:r>
              <a:rPr lang="en-US" sz="3200" dirty="0" err="1" smtClean="0"/>
              <a:t>Cómo</a:t>
            </a:r>
            <a:r>
              <a:rPr lang="en-US" sz="3200" dirty="0" smtClean="0"/>
              <a:t> se </a:t>
            </a:r>
            <a:r>
              <a:rPr lang="en-US" sz="3200" dirty="0" err="1" smtClean="0"/>
              <a:t>llaman</a:t>
            </a:r>
            <a:r>
              <a:rPr lang="en-US" sz="3200" dirty="0" smtClean="0"/>
              <a:t> </a:t>
            </a:r>
            <a:r>
              <a:rPr lang="en-US" sz="3200" dirty="0" err="1" smtClean="0"/>
              <a:t>ellos</a:t>
            </a:r>
            <a:r>
              <a:rPr lang="en-US" sz="3200" dirty="0" smtClean="0"/>
              <a:t>?</a:t>
            </a:r>
          </a:p>
          <a:p>
            <a:pPr lvl="1"/>
            <a:r>
              <a:rPr lang="en-US" sz="3200" dirty="0" smtClean="0"/>
              <a:t>What are their names?</a:t>
            </a:r>
          </a:p>
          <a:p>
            <a:r>
              <a:rPr lang="en-US" sz="3200" dirty="0" smtClean="0"/>
              <a:t>Response:</a:t>
            </a:r>
          </a:p>
          <a:p>
            <a:pPr lvl="1"/>
            <a:r>
              <a:rPr lang="en-US" sz="3200" dirty="0" err="1" smtClean="0"/>
              <a:t>Ellos</a:t>
            </a:r>
            <a:r>
              <a:rPr lang="en-US" sz="3200" dirty="0" smtClean="0"/>
              <a:t> se </a:t>
            </a:r>
            <a:r>
              <a:rPr lang="en-US" sz="3200" dirty="0" err="1" smtClean="0"/>
              <a:t>llaman</a:t>
            </a:r>
            <a:r>
              <a:rPr lang="en-US" sz="3200" dirty="0" smtClean="0"/>
              <a:t>_____________________</a:t>
            </a:r>
          </a:p>
          <a:p>
            <a:pPr lvl="1"/>
            <a:r>
              <a:rPr lang="en-US" sz="3200" dirty="0" smtClean="0"/>
              <a:t>Their names are 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99602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For other people… (group of ALL girls)</a:t>
            </a:r>
          </a:p>
          <a:p>
            <a:r>
              <a:rPr lang="en-US" sz="3200" dirty="0" smtClean="0"/>
              <a:t>¿</a:t>
            </a:r>
            <a:r>
              <a:rPr lang="en-US" sz="3200" dirty="0" err="1" smtClean="0"/>
              <a:t>Cómo</a:t>
            </a:r>
            <a:r>
              <a:rPr lang="en-US" sz="3200" dirty="0" smtClean="0"/>
              <a:t> se </a:t>
            </a:r>
            <a:r>
              <a:rPr lang="en-US" sz="3200" dirty="0" err="1" smtClean="0"/>
              <a:t>llaman</a:t>
            </a:r>
            <a:r>
              <a:rPr lang="en-US" sz="3200" dirty="0" smtClean="0"/>
              <a:t> </a:t>
            </a:r>
            <a:r>
              <a:rPr lang="en-US" sz="3200" dirty="0" err="1" smtClean="0"/>
              <a:t>ellas</a:t>
            </a:r>
            <a:r>
              <a:rPr lang="en-US" sz="3200" dirty="0" smtClean="0"/>
              <a:t>?</a:t>
            </a:r>
          </a:p>
          <a:p>
            <a:pPr lvl="1"/>
            <a:r>
              <a:rPr lang="en-US" sz="3200" dirty="0" smtClean="0"/>
              <a:t>What are their names?</a:t>
            </a:r>
          </a:p>
          <a:p>
            <a:r>
              <a:rPr lang="en-US" sz="3200" dirty="0" smtClean="0"/>
              <a:t>Response:</a:t>
            </a:r>
          </a:p>
          <a:p>
            <a:pPr lvl="1"/>
            <a:r>
              <a:rPr lang="en-US" sz="3200" dirty="0" err="1" smtClean="0"/>
              <a:t>Ellas</a:t>
            </a:r>
            <a:r>
              <a:rPr lang="en-US" sz="3200" dirty="0" smtClean="0"/>
              <a:t> se </a:t>
            </a:r>
            <a:r>
              <a:rPr lang="en-US" sz="3200" dirty="0" err="1" smtClean="0"/>
              <a:t>llaman</a:t>
            </a:r>
            <a:r>
              <a:rPr lang="en-US" sz="3200" dirty="0" smtClean="0"/>
              <a:t> ____________________</a:t>
            </a:r>
          </a:p>
          <a:p>
            <a:pPr lvl="1"/>
            <a:r>
              <a:rPr lang="en-US" sz="3200" dirty="0" smtClean="0"/>
              <a:t>Their names are ___________________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7682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My name is Andrea. </a:t>
            </a:r>
          </a:p>
          <a:p>
            <a:r>
              <a:rPr lang="en-US" sz="3200" dirty="0" smtClean="0"/>
              <a:t>Her name is Kylie.</a:t>
            </a:r>
          </a:p>
          <a:p>
            <a:r>
              <a:rPr lang="en-US" sz="3200" dirty="0" smtClean="0"/>
              <a:t>Their names are </a:t>
            </a:r>
            <a:r>
              <a:rPr lang="en-US" sz="3200" dirty="0" smtClean="0"/>
              <a:t>Nathan</a:t>
            </a:r>
            <a:r>
              <a:rPr lang="en-US" sz="3200" dirty="0" smtClean="0"/>
              <a:t> </a:t>
            </a:r>
            <a:r>
              <a:rPr lang="en-US" sz="3200" dirty="0" smtClean="0"/>
              <a:t>and Troy. </a:t>
            </a:r>
          </a:p>
          <a:p>
            <a:r>
              <a:rPr lang="en-US" sz="3200" dirty="0" smtClean="0"/>
              <a:t>His name is </a:t>
            </a:r>
            <a:r>
              <a:rPr lang="en-US" sz="3200" dirty="0" err="1" smtClean="0"/>
              <a:t>Tino</a:t>
            </a:r>
            <a:r>
              <a:rPr lang="en-US" sz="3200" dirty="0" smtClean="0"/>
              <a:t>. </a:t>
            </a:r>
          </a:p>
          <a:p>
            <a:r>
              <a:rPr lang="en-US" sz="3200" dirty="0" smtClean="0"/>
              <a:t>Their names are Mary and Katrina.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9988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3165</TotalTime>
  <Words>228</Words>
  <Application>Microsoft Office PowerPoint</Application>
  <PresentationFormat>On-screen Show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Thatch</vt:lpstr>
      <vt:lpstr>Intros Vocab</vt:lpstr>
      <vt:lpstr>Greetings…</vt:lpstr>
      <vt:lpstr>Goodbye’s…</vt:lpstr>
      <vt:lpstr>Introductions…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Aurora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Intros Vocab</dc:title>
  <dc:creator>Lauren Houser</dc:creator>
  <cp:lastModifiedBy>Lauren Houser</cp:lastModifiedBy>
  <cp:revision>11</cp:revision>
  <dcterms:created xsi:type="dcterms:W3CDTF">2014-08-13T15:26:03Z</dcterms:created>
  <dcterms:modified xsi:type="dcterms:W3CDTF">2015-08-18T13:30:31Z</dcterms:modified>
</cp:coreProperties>
</file>