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38" autoAdjust="0"/>
    <p:restoredTop sz="94660"/>
  </p:normalViewPr>
  <p:slideViewPr>
    <p:cSldViewPr>
      <p:cViewPr>
        <p:scale>
          <a:sx n="66" d="100"/>
          <a:sy n="66" d="100"/>
        </p:scale>
        <p:origin x="-1446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A93605F-A99C-4AE5-9E51-AC1FEE23BECA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2546F20-D1FB-42D0-A7BB-791590074D5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3605F-A99C-4AE5-9E51-AC1FEE23BECA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46F20-D1FB-42D0-A7BB-791590074D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3605F-A99C-4AE5-9E51-AC1FEE23BECA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2546F20-D1FB-42D0-A7BB-791590074D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3605F-A99C-4AE5-9E51-AC1FEE23BECA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46F20-D1FB-42D0-A7BB-791590074D5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A93605F-A99C-4AE5-9E51-AC1FEE23BECA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2546F20-D1FB-42D0-A7BB-791590074D5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3605F-A99C-4AE5-9E51-AC1FEE23BECA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46F20-D1FB-42D0-A7BB-791590074D5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3605F-A99C-4AE5-9E51-AC1FEE23BECA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46F20-D1FB-42D0-A7BB-791590074D5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3605F-A99C-4AE5-9E51-AC1FEE23BECA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46F20-D1FB-42D0-A7BB-791590074D5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3605F-A99C-4AE5-9E51-AC1FEE23BECA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46F20-D1FB-42D0-A7BB-791590074D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3605F-A99C-4AE5-9E51-AC1FEE23BECA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2546F20-D1FB-42D0-A7BB-791590074D5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3605F-A99C-4AE5-9E51-AC1FEE23BECA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46F20-D1FB-42D0-A7BB-791590074D5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0A93605F-A99C-4AE5-9E51-AC1FEE23BECA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92546F20-D1FB-42D0-A7BB-791590074D5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Los </a:t>
            </a:r>
            <a:r>
              <a:rPr lang="en-US" dirty="0" err="1" smtClean="0"/>
              <a:t>Pasatiempos</a:t>
            </a:r>
            <a:r>
              <a:rPr lang="en-US" dirty="0" smtClean="0"/>
              <a:t>: Hobbies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03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984" y="1719262"/>
            <a:ext cx="3568303" cy="475773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JUGAR VIDEOJUEGOS: TO PLAY VIDEOGAMES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54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  <a14:imgEffect>
                      <a14:sharpenSoften amount="25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767" y="1719263"/>
            <a:ext cx="5875866" cy="44069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MONTAR EN BICICLETA: TO RIDE A BIKE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91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MONTAR EN MONOPATÍN: TO SKATEBOARD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752600"/>
            <a:ext cx="4129559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346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676400"/>
            <a:ext cx="3625453" cy="483393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NADAR: TO SWIM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96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767" y="1719263"/>
            <a:ext cx="5875866" cy="44069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PASAR TIEMPO CON AMIGOS: TO SPEND TIME WITH FRIENDS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09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752600"/>
            <a:ext cx="3646487" cy="486198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PATINAR: TO SKATE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2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752600"/>
            <a:ext cx="3625453" cy="483393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PRACTICAR DEPORTES: TO PRACTICE SPORTS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19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767" y="1719263"/>
            <a:ext cx="5875866" cy="44069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TOCAR LA GUITARRA: TO PLAY THE GUITAR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92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sharpenSoften amount="25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676400"/>
            <a:ext cx="3625453" cy="483393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TRABAJAR: TO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23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676400"/>
            <a:ext cx="3682603" cy="491013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USAR LA COMPUTADORA: TO USE THE COMPUTER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63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An unconjugated verb</a:t>
            </a:r>
          </a:p>
          <a:p>
            <a:pPr lvl="1"/>
            <a:r>
              <a:rPr lang="en-US" sz="2800" dirty="0" smtClean="0"/>
              <a:t>In Spanish: always ends with “</a:t>
            </a:r>
            <a:r>
              <a:rPr lang="en-US" sz="2800" dirty="0" err="1" smtClean="0"/>
              <a:t>ar</a:t>
            </a:r>
            <a:r>
              <a:rPr lang="en-US" sz="2800" dirty="0" smtClean="0"/>
              <a:t>” “</a:t>
            </a:r>
            <a:r>
              <a:rPr lang="en-US" sz="2800" dirty="0" err="1" smtClean="0"/>
              <a:t>er</a:t>
            </a:r>
            <a:r>
              <a:rPr lang="en-US" sz="2800" dirty="0" smtClean="0"/>
              <a:t>” or “</a:t>
            </a:r>
            <a:r>
              <a:rPr lang="en-US" sz="2800" dirty="0" err="1" smtClean="0"/>
              <a:t>ir</a:t>
            </a:r>
            <a:r>
              <a:rPr lang="en-US" sz="2800" dirty="0" smtClean="0"/>
              <a:t>”</a:t>
            </a:r>
          </a:p>
          <a:p>
            <a:pPr lvl="1"/>
            <a:r>
              <a:rPr lang="en-US" sz="2800" dirty="0" smtClean="0"/>
              <a:t>When translated into English: always starts with “to”</a:t>
            </a:r>
          </a:p>
          <a:p>
            <a:pPr marL="457200" lvl="1" indent="0">
              <a:buNone/>
            </a:pPr>
            <a:r>
              <a:rPr lang="en-US" sz="2800" dirty="0" smtClean="0"/>
              <a:t>Ex: </a:t>
            </a:r>
          </a:p>
          <a:p>
            <a:pPr marL="457200" lvl="1" indent="0">
              <a:buNone/>
            </a:pPr>
            <a:r>
              <a:rPr lang="en-US" sz="2800" dirty="0" smtClean="0"/>
              <a:t>English: to play, to run, to write</a:t>
            </a:r>
          </a:p>
          <a:p>
            <a:pPr marL="457200" lvl="1" indent="0">
              <a:buNone/>
            </a:pPr>
            <a:r>
              <a:rPr lang="en-US" sz="2800" dirty="0" smtClean="0"/>
              <a:t>Spanish: </a:t>
            </a:r>
            <a:r>
              <a:rPr lang="en-US" sz="2800" dirty="0" err="1" smtClean="0"/>
              <a:t>jug</a:t>
            </a:r>
            <a:r>
              <a:rPr lang="en-US" sz="2800" dirty="0" err="1" smtClean="0">
                <a:solidFill>
                  <a:srgbClr val="FF0000"/>
                </a:solidFill>
              </a:rPr>
              <a:t>ar</a:t>
            </a:r>
            <a:r>
              <a:rPr lang="en-US" sz="2800" dirty="0" smtClean="0"/>
              <a:t>, </a:t>
            </a:r>
            <a:r>
              <a:rPr lang="en-US" sz="2800" dirty="0" err="1" smtClean="0"/>
              <a:t>corr</a:t>
            </a:r>
            <a:r>
              <a:rPr lang="en-US" sz="2800" dirty="0" err="1" smtClean="0">
                <a:solidFill>
                  <a:srgbClr val="FF0000"/>
                </a:solidFill>
              </a:rPr>
              <a:t>er</a:t>
            </a:r>
            <a:r>
              <a:rPr lang="en-US" sz="2800" dirty="0" smtClean="0"/>
              <a:t>, </a:t>
            </a:r>
            <a:r>
              <a:rPr lang="en-US" sz="2800" dirty="0" err="1" smtClean="0"/>
              <a:t>escrib</a:t>
            </a:r>
            <a:r>
              <a:rPr lang="en-US" sz="2800" dirty="0" err="1" smtClean="0">
                <a:solidFill>
                  <a:srgbClr val="FF0000"/>
                </a:solidFill>
              </a:rPr>
              <a:t>ir</a:t>
            </a:r>
            <a:endParaRPr lang="en-US" sz="2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infinitive?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6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ER/IR VERBS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32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797050"/>
            <a:ext cx="3126144" cy="44069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CORRER: TO RUN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872343"/>
            <a:ext cx="4157694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95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767" y="1719263"/>
            <a:ext cx="5875866" cy="44069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LEER REVISTAS: TO READ MAGAZINES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68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676400"/>
            <a:ext cx="3682603" cy="491013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ESCRIBIR CUENTOS: TO WRITE STORIES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7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676400"/>
            <a:ext cx="3682603" cy="491013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IR A LA ESCUELA: TO GO TO SCHOOL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48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767" y="1719263"/>
            <a:ext cx="5875866" cy="44069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VER LA TELE: TO WATCH TV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29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Always use the SINGULAR form of “me </a:t>
            </a:r>
            <a:r>
              <a:rPr lang="en-US" sz="2800" dirty="0" err="1" smtClean="0"/>
              <a:t>gusta</a:t>
            </a:r>
            <a:r>
              <a:rPr lang="en-US" sz="2800" dirty="0" smtClean="0"/>
              <a:t>”!</a:t>
            </a:r>
          </a:p>
          <a:p>
            <a:r>
              <a:rPr lang="en-US" sz="2800" dirty="0" smtClean="0"/>
              <a:t>Add the infinitive</a:t>
            </a:r>
          </a:p>
          <a:p>
            <a:pPr lvl="1"/>
            <a:r>
              <a:rPr lang="en-US" sz="2800" dirty="0" smtClean="0"/>
              <a:t>EX: I like to sing= Me </a:t>
            </a:r>
            <a:r>
              <a:rPr lang="en-US" sz="2800" dirty="0" err="1" smtClean="0"/>
              <a:t>gusta</a:t>
            </a:r>
            <a:r>
              <a:rPr lang="en-US" sz="2800" dirty="0" smtClean="0"/>
              <a:t> </a:t>
            </a:r>
            <a:r>
              <a:rPr lang="en-US" sz="2800" dirty="0" err="1" smtClean="0"/>
              <a:t>cantar</a:t>
            </a:r>
            <a:endParaRPr lang="en-US" sz="2800" dirty="0" smtClean="0"/>
          </a:p>
          <a:p>
            <a:r>
              <a:rPr lang="en-US" sz="3000" dirty="0" smtClean="0"/>
              <a:t>Always use the SINGULAR form of “no me </a:t>
            </a:r>
            <a:r>
              <a:rPr lang="en-US" sz="3000" dirty="0" err="1" smtClean="0"/>
              <a:t>gusta</a:t>
            </a:r>
            <a:r>
              <a:rPr lang="en-US" sz="3000" dirty="0" smtClean="0"/>
              <a:t>”</a:t>
            </a:r>
          </a:p>
          <a:p>
            <a:r>
              <a:rPr lang="en-US" sz="3000" dirty="0" smtClean="0"/>
              <a:t>Ad the infinitive</a:t>
            </a:r>
          </a:p>
          <a:p>
            <a:pPr lvl="1"/>
            <a:r>
              <a:rPr lang="en-US" sz="2800" dirty="0" smtClean="0"/>
              <a:t>EX: I don’t like to ski= No me </a:t>
            </a:r>
            <a:r>
              <a:rPr lang="en-US" sz="2800" dirty="0" err="1" smtClean="0"/>
              <a:t>gusta</a:t>
            </a:r>
            <a:r>
              <a:rPr lang="en-US" sz="2800" dirty="0" smtClean="0"/>
              <a:t> </a:t>
            </a:r>
            <a:r>
              <a:rPr lang="en-US" sz="2800" dirty="0" err="1" smtClean="0"/>
              <a:t>esquiar</a:t>
            </a:r>
            <a:r>
              <a:rPr lang="en-US" sz="2800" dirty="0" smtClean="0"/>
              <a:t>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 </a:t>
            </a:r>
            <a:r>
              <a:rPr lang="en-US" dirty="0" err="1" smtClean="0"/>
              <a:t>gusta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28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 like to watch </a:t>
            </a:r>
            <a:r>
              <a:rPr lang="en-US" sz="3200" dirty="0" err="1" smtClean="0"/>
              <a:t>tv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I like to swim.</a:t>
            </a:r>
          </a:p>
          <a:p>
            <a:r>
              <a:rPr lang="en-US" sz="3200" dirty="0" smtClean="0"/>
              <a:t>I don’t like to run.</a:t>
            </a:r>
          </a:p>
          <a:p>
            <a:r>
              <a:rPr lang="en-US" sz="3200" dirty="0" smtClean="0"/>
              <a:t>I don’t like to write stories. 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86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To play videogames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Translate or answer the following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52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 like to write stories. 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36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 VERBS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82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No me </a:t>
            </a:r>
            <a:r>
              <a:rPr lang="en-US" sz="3600" dirty="0" err="1" smtClean="0"/>
              <a:t>gusta</a:t>
            </a:r>
            <a:r>
              <a:rPr lang="en-US" sz="3600" dirty="0" smtClean="0"/>
              <a:t> </a:t>
            </a:r>
            <a:r>
              <a:rPr lang="en-US" sz="3600" dirty="0" err="1" smtClean="0"/>
              <a:t>practicar</a:t>
            </a:r>
            <a:r>
              <a:rPr lang="en-US" sz="3600" dirty="0" smtClean="0"/>
              <a:t> </a:t>
            </a:r>
            <a:r>
              <a:rPr lang="en-US" sz="3600" dirty="0" err="1" smtClean="0"/>
              <a:t>deportes</a:t>
            </a:r>
            <a:r>
              <a:rPr lang="en-US" sz="3600" dirty="0" smtClean="0"/>
              <a:t>. 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80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Leer </a:t>
            </a:r>
            <a:r>
              <a:rPr lang="en-US" sz="3600" dirty="0" err="1" smtClean="0"/>
              <a:t>revistas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72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 don’t like to swim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24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To play the guitar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6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Me </a:t>
            </a:r>
            <a:r>
              <a:rPr lang="en-US" sz="3600" dirty="0" err="1" smtClean="0"/>
              <a:t>gusta</a:t>
            </a:r>
            <a:r>
              <a:rPr lang="en-US" sz="3600" dirty="0" smtClean="0"/>
              <a:t> comer.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98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No me </a:t>
            </a:r>
            <a:r>
              <a:rPr lang="en-US" sz="3600" dirty="0" err="1" smtClean="0"/>
              <a:t>gusta</a:t>
            </a:r>
            <a:r>
              <a:rPr lang="en-US" sz="3600" dirty="0" smtClean="0"/>
              <a:t> </a:t>
            </a:r>
            <a:r>
              <a:rPr lang="en-US" sz="3600" dirty="0" err="1" smtClean="0"/>
              <a:t>esquiar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6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Patinar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97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 don’t like to talk on the phone.  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48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676400"/>
            <a:ext cx="3722687" cy="496358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BAILAR: TO DANCE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47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767" y="1719263"/>
            <a:ext cx="5875866" cy="44069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CANTAR: TO 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75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676400"/>
            <a:ext cx="3682603" cy="491013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DIBUJAR: TO DRAW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57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767" y="1719263"/>
            <a:ext cx="5875866" cy="44069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ESQUIAR: TO SKI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1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osiaicBubbles/>
                    </a14:imgEffect>
                    <a14:imgEffect>
                      <a14:sharpenSoften amount="25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984" y="1719262"/>
            <a:ext cx="3568303" cy="475773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ESCUCHAR MÚSICA: TO LISTEN TO MUSIC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88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676400"/>
            <a:ext cx="6242049" cy="468153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HABLAR POR TELÉFONO: TO TALK ON THE PHONE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7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1342</TotalTime>
  <Words>317</Words>
  <Application>Microsoft Office PowerPoint</Application>
  <PresentationFormat>On-screen Show (4:3)</PresentationFormat>
  <Paragraphs>53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Grid</vt:lpstr>
      <vt:lpstr>Los Pasatiempos: Hobbies</vt:lpstr>
      <vt:lpstr>What is an infinitive?</vt:lpstr>
      <vt:lpstr>AR VERBS</vt:lpstr>
      <vt:lpstr>BAILAR: TO DANCE </vt:lpstr>
      <vt:lpstr>CANTAR: TO SING</vt:lpstr>
      <vt:lpstr>DIBUJAR: TO DRAW</vt:lpstr>
      <vt:lpstr>ESQUIAR: TO SKI</vt:lpstr>
      <vt:lpstr>ESCUCHAR MÚSICA: TO LISTEN TO MUSIC</vt:lpstr>
      <vt:lpstr>HABLAR POR TELÉFONO: TO TALK ON THE PHONE</vt:lpstr>
      <vt:lpstr>JUGAR VIDEOJUEGOS: TO PLAY VIDEOGAMES</vt:lpstr>
      <vt:lpstr>MONTAR EN BICICLETA: TO RIDE A BIKE </vt:lpstr>
      <vt:lpstr>MONTAR EN MONOPATÍN: TO SKATEBOARD</vt:lpstr>
      <vt:lpstr>NADAR: TO SWIM</vt:lpstr>
      <vt:lpstr>PASAR TIEMPO CON AMIGOS: TO SPEND TIME WITH FRIENDS</vt:lpstr>
      <vt:lpstr>PATINAR: TO SKATE</vt:lpstr>
      <vt:lpstr>PRACTICAR DEPORTES: TO PRACTICE SPORTS</vt:lpstr>
      <vt:lpstr>TOCAR LA GUITARRA: TO PLAY THE GUITAR</vt:lpstr>
      <vt:lpstr>TRABAJAR: TO WORK</vt:lpstr>
      <vt:lpstr>USAR LA COMPUTADORA: TO USE THE COMPUTER</vt:lpstr>
      <vt:lpstr>ER/IR VERBS</vt:lpstr>
      <vt:lpstr>CORRER: TO RUN</vt:lpstr>
      <vt:lpstr>LEER REVISTAS: TO READ MAGAZINES</vt:lpstr>
      <vt:lpstr>ESCRIBIR CUENTOS: TO WRITE STORIES</vt:lpstr>
      <vt:lpstr>IR A LA ESCUELA: TO GO TO SCHOOL </vt:lpstr>
      <vt:lpstr>VER LA TELE: TO WATCH TV</vt:lpstr>
      <vt:lpstr>Me gusta</vt:lpstr>
      <vt:lpstr>PowerPoint Presentation</vt:lpstr>
      <vt:lpstr>Translate or answer the following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Aurora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Pasatiempos: Hobbies</dc:title>
  <dc:creator> </dc:creator>
  <cp:lastModifiedBy>Lauren Houser</cp:lastModifiedBy>
  <cp:revision>20</cp:revision>
  <dcterms:created xsi:type="dcterms:W3CDTF">2013-11-24T20:34:29Z</dcterms:created>
  <dcterms:modified xsi:type="dcterms:W3CDTF">2015-09-16T22:32:43Z</dcterms:modified>
</cp:coreProperties>
</file>