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31B9-E2DF-4BE9-80FD-13CFB3528C0A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10FB-8FF1-4200-9C3F-E035D33C8ED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31B9-E2DF-4BE9-80FD-13CFB3528C0A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10FB-8FF1-4200-9C3F-E035D33C8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31B9-E2DF-4BE9-80FD-13CFB3528C0A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10FB-8FF1-4200-9C3F-E035D33C8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31B9-E2DF-4BE9-80FD-13CFB3528C0A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10FB-8FF1-4200-9C3F-E035D33C8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31B9-E2DF-4BE9-80FD-13CFB3528C0A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10FB-8FF1-4200-9C3F-E035D33C8ED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31B9-E2DF-4BE9-80FD-13CFB3528C0A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10FB-8FF1-4200-9C3F-E035D33C8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31B9-E2DF-4BE9-80FD-13CFB3528C0A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10FB-8FF1-4200-9C3F-E035D33C8ED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31B9-E2DF-4BE9-80FD-13CFB3528C0A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10FB-8FF1-4200-9C3F-E035D33C8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31B9-E2DF-4BE9-80FD-13CFB3528C0A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10FB-8FF1-4200-9C3F-E035D33C8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31B9-E2DF-4BE9-80FD-13CFB3528C0A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10FB-8FF1-4200-9C3F-E035D33C8ED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E31B9-E2DF-4BE9-80FD-13CFB3528C0A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210FB-8FF1-4200-9C3F-E035D33C8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ABE31B9-E2DF-4BE9-80FD-13CFB3528C0A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BF210FB-8FF1-4200-9C3F-E035D33C8E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Irregular Verbs in the Imperfect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9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Only 3 verbs irregular in the imperfect!</a:t>
            </a:r>
          </a:p>
          <a:p>
            <a:pPr lvl="1"/>
            <a:r>
              <a:rPr lang="en-US" sz="4400" dirty="0" err="1" smtClean="0"/>
              <a:t>Ser</a:t>
            </a:r>
            <a:endParaRPr lang="en-US" sz="4400" dirty="0" smtClean="0"/>
          </a:p>
          <a:p>
            <a:pPr lvl="1"/>
            <a:r>
              <a:rPr lang="en-US" sz="4400" dirty="0" err="1" smtClean="0"/>
              <a:t>Ver</a:t>
            </a:r>
            <a:endParaRPr lang="en-US" sz="4400" dirty="0" smtClean="0"/>
          </a:p>
          <a:p>
            <a:pPr lvl="1"/>
            <a:r>
              <a:rPr lang="en-US" sz="4400" dirty="0" err="1" smtClean="0"/>
              <a:t>Ir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1720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SER: TO BE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077155"/>
              </p:ext>
            </p:extLst>
          </p:nvPr>
        </p:nvGraphicFramePr>
        <p:xfrm>
          <a:off x="457200" y="1600200"/>
          <a:ext cx="8229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Yo</a:t>
                      </a:r>
                      <a:r>
                        <a:rPr lang="en-US" sz="2400" baseline="0" dirty="0" smtClean="0"/>
                        <a:t> era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Nosotros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Nosotras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éramos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Tú</a:t>
                      </a:r>
                      <a:r>
                        <a:rPr lang="en-US" sz="2400" dirty="0" smtClean="0"/>
                        <a:t> eras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Él</a:t>
                      </a:r>
                      <a:r>
                        <a:rPr lang="en-US" sz="2400" dirty="0" smtClean="0"/>
                        <a:t>/Ella/</a:t>
                      </a:r>
                      <a:r>
                        <a:rPr lang="en-US" sz="2400" dirty="0" err="1" smtClean="0"/>
                        <a:t>Usted</a:t>
                      </a:r>
                      <a:r>
                        <a:rPr lang="en-US" sz="2400" dirty="0" smtClean="0"/>
                        <a:t> era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Ellos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Ellas</a:t>
                      </a:r>
                      <a:r>
                        <a:rPr lang="en-US" sz="2400" baseline="0" dirty="0" smtClean="0"/>
                        <a:t>/</a:t>
                      </a:r>
                      <a:r>
                        <a:rPr lang="en-US" sz="2400" baseline="0" dirty="0" err="1" smtClean="0"/>
                        <a:t>Ustedes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eran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21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VER: TO SEE/TO WATCH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845698"/>
              </p:ext>
            </p:extLst>
          </p:nvPr>
        </p:nvGraphicFramePr>
        <p:xfrm>
          <a:off x="457200" y="1600200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Yo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en-US" sz="2400" baseline="0" dirty="0" err="1" smtClean="0"/>
                        <a:t>veía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Nosotros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Nosotras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aseline="0" dirty="0" err="1" smtClean="0"/>
                        <a:t>veíamos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Tú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veías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Él</a:t>
                      </a:r>
                      <a:r>
                        <a:rPr lang="en-US" sz="2400" dirty="0" smtClean="0"/>
                        <a:t>/Ella/</a:t>
                      </a:r>
                      <a:r>
                        <a:rPr lang="en-US" sz="2400" dirty="0" err="1" smtClean="0"/>
                        <a:t>Usted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aseline="0" dirty="0" err="1" smtClean="0"/>
                        <a:t>veía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Ellos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Ellas</a:t>
                      </a:r>
                      <a:r>
                        <a:rPr lang="en-US" sz="2400" dirty="0" smtClean="0"/>
                        <a:t>/</a:t>
                      </a:r>
                      <a:r>
                        <a:rPr lang="en-US" sz="2400" dirty="0" err="1" smtClean="0"/>
                        <a:t>Ustedes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veían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00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IR: TO GO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021473"/>
              </p:ext>
            </p:extLst>
          </p:nvPr>
        </p:nvGraphicFramePr>
        <p:xfrm>
          <a:off x="457200" y="1600200"/>
          <a:ext cx="82296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Yo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iba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Nosotros</a:t>
                      </a:r>
                      <a:r>
                        <a:rPr lang="en-US" sz="2800" dirty="0" smtClean="0"/>
                        <a:t>/</a:t>
                      </a:r>
                      <a:r>
                        <a:rPr lang="en-US" sz="2800" dirty="0" err="1" smtClean="0"/>
                        <a:t>Nosotas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íbamos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Tú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ibas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Él</a:t>
                      </a:r>
                      <a:r>
                        <a:rPr lang="en-US" sz="2800" dirty="0" smtClean="0"/>
                        <a:t>/Ella/</a:t>
                      </a:r>
                      <a:r>
                        <a:rPr lang="en-US" sz="2800" dirty="0" err="1" smtClean="0"/>
                        <a:t>Usted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iba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Ellos</a:t>
                      </a:r>
                      <a:r>
                        <a:rPr lang="en-US" sz="2800" dirty="0" smtClean="0"/>
                        <a:t>/</a:t>
                      </a:r>
                      <a:r>
                        <a:rPr lang="en-US" sz="2800" dirty="0" err="1" smtClean="0"/>
                        <a:t>Ellas</a:t>
                      </a:r>
                      <a:r>
                        <a:rPr lang="en-US" sz="2800" dirty="0" smtClean="0"/>
                        <a:t>/</a:t>
                      </a:r>
                      <a:r>
                        <a:rPr lang="en-US" sz="2800" dirty="0" err="1" smtClean="0"/>
                        <a:t>Ustedes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iban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50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264</TotalTime>
  <Words>59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Irregular Verbs in the Imperfect</vt:lpstr>
      <vt:lpstr>PowerPoint Presentation</vt:lpstr>
      <vt:lpstr>SER: TO BE</vt:lpstr>
      <vt:lpstr>VER: TO SEE/TO WATCH</vt:lpstr>
      <vt:lpstr>IR: TO GO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Irregular Verbs in the Imperfect</dc:title>
  <dc:creator> </dc:creator>
  <cp:lastModifiedBy> </cp:lastModifiedBy>
  <cp:revision>4</cp:revision>
  <dcterms:created xsi:type="dcterms:W3CDTF">2014-02-05T14:02:31Z</dcterms:created>
  <dcterms:modified xsi:type="dcterms:W3CDTF">2014-02-11T19:06:00Z</dcterms:modified>
</cp:coreProperties>
</file>