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D29B96-8815-48C1-AB95-C39177168C8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D5CEF2-D4C9-4431-9EBD-D4EEDDEFDB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el </a:t>
            </a:r>
            <a:r>
              <a:rPr lang="en-US" dirty="0" err="1" smtClean="0"/>
              <a:t>futuro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Professions in Science and 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agricultor</a:t>
            </a:r>
            <a:r>
              <a:rPr lang="en-US" dirty="0" smtClean="0"/>
              <a:t>/la </a:t>
            </a:r>
            <a:r>
              <a:rPr lang="en-US" dirty="0" err="1" smtClean="0"/>
              <a:t>agricultora</a:t>
            </a:r>
            <a:r>
              <a:rPr lang="en-US" dirty="0" smtClean="0"/>
              <a:t>: the farmer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arquitecto</a:t>
            </a:r>
            <a:r>
              <a:rPr lang="en-US" dirty="0" smtClean="0"/>
              <a:t>/la </a:t>
            </a:r>
            <a:r>
              <a:rPr lang="en-US" dirty="0" err="1" smtClean="0"/>
              <a:t>arquitecta</a:t>
            </a:r>
            <a:r>
              <a:rPr lang="en-US" dirty="0" smtClean="0"/>
              <a:t>: the architect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científico</a:t>
            </a:r>
            <a:r>
              <a:rPr lang="en-US" dirty="0" smtClean="0"/>
              <a:t>: the scientist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diseñador</a:t>
            </a:r>
            <a:r>
              <a:rPr lang="en-US" dirty="0" smtClean="0"/>
              <a:t>: the designer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ingeniero</a:t>
            </a:r>
            <a:r>
              <a:rPr lang="en-US" dirty="0" smtClean="0"/>
              <a:t>: the engineer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mecánico</a:t>
            </a:r>
            <a:r>
              <a:rPr lang="en-US" dirty="0" smtClean="0"/>
              <a:t>: the mechanic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técnico</a:t>
            </a:r>
            <a:r>
              <a:rPr lang="en-US" dirty="0" smtClean="0"/>
              <a:t>: the technician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veterinario</a:t>
            </a:r>
            <a:r>
              <a:rPr lang="en-US" dirty="0" smtClean="0"/>
              <a:t>: the veterinarian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Professions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cartero</a:t>
            </a:r>
            <a:r>
              <a:rPr lang="en-US" dirty="0" smtClean="0"/>
              <a:t>: the mail carrier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contador</a:t>
            </a:r>
            <a:r>
              <a:rPr lang="en-US" dirty="0" smtClean="0"/>
              <a:t>: the accountant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dueño</a:t>
            </a:r>
            <a:r>
              <a:rPr lang="en-US" dirty="0" smtClean="0"/>
              <a:t>: the owner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gerente</a:t>
            </a:r>
            <a:r>
              <a:rPr lang="en-US" dirty="0" smtClean="0"/>
              <a:t>: the manager</a:t>
            </a:r>
          </a:p>
          <a:p>
            <a:r>
              <a:rPr lang="en-US" dirty="0" smtClean="0"/>
              <a:t>El hombre de </a:t>
            </a:r>
            <a:r>
              <a:rPr lang="en-US" dirty="0" err="1" smtClean="0"/>
              <a:t>negocios</a:t>
            </a:r>
            <a:r>
              <a:rPr lang="en-US" dirty="0" smtClean="0"/>
              <a:t>: the business man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mujer</a:t>
            </a:r>
            <a:r>
              <a:rPr lang="en-US" dirty="0" smtClean="0"/>
              <a:t> de </a:t>
            </a:r>
            <a:r>
              <a:rPr lang="en-US" dirty="0" err="1" smtClean="0"/>
              <a:t>negocios</a:t>
            </a:r>
            <a:r>
              <a:rPr lang="en-US" dirty="0" smtClean="0"/>
              <a:t>: the business woman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negocios</a:t>
            </a:r>
            <a:r>
              <a:rPr lang="en-US" dirty="0" smtClean="0"/>
              <a:t>: the business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secretario</a:t>
            </a:r>
            <a:r>
              <a:rPr lang="en-US" dirty="0" smtClean="0"/>
              <a:t>: the secretary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Professions in the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artes</a:t>
            </a:r>
            <a:r>
              <a:rPr lang="en-US" dirty="0" smtClean="0"/>
              <a:t>: the arts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artista</a:t>
            </a:r>
            <a:r>
              <a:rPr lang="en-US" dirty="0" smtClean="0"/>
              <a:t>: the artist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escritor</a:t>
            </a:r>
            <a:r>
              <a:rPr lang="en-US" dirty="0" smtClean="0"/>
              <a:t>: the writer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pintor</a:t>
            </a:r>
            <a:r>
              <a:rPr lang="en-US" dirty="0" smtClean="0"/>
              <a:t>: the painter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Professions in Law and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abogado</a:t>
            </a:r>
            <a:r>
              <a:rPr lang="en-US" dirty="0" smtClean="0"/>
              <a:t>: the lawyer</a:t>
            </a:r>
          </a:p>
          <a:p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juez</a:t>
            </a:r>
            <a:r>
              <a:rPr lang="en-US" dirty="0" smtClean="0"/>
              <a:t>: the judge</a:t>
            </a:r>
          </a:p>
          <a:p>
            <a:r>
              <a:rPr lang="en-US" dirty="0" smtClean="0"/>
              <a:t>La ley: the law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política</a:t>
            </a:r>
            <a:r>
              <a:rPr lang="en-US" dirty="0" smtClean="0"/>
              <a:t>: the politics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político</a:t>
            </a:r>
            <a:r>
              <a:rPr lang="en-US" dirty="0" smtClean="0"/>
              <a:t>: the politician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derecho</a:t>
            </a:r>
            <a:r>
              <a:rPr lang="en-US" dirty="0" smtClean="0"/>
              <a:t>: the study of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talk about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: some day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beneficios</a:t>
            </a:r>
            <a:r>
              <a:rPr lang="en-US" dirty="0" smtClean="0"/>
              <a:t>: the benefits</a:t>
            </a:r>
          </a:p>
          <a:p>
            <a:r>
              <a:rPr lang="en-US" dirty="0" err="1" smtClean="0"/>
              <a:t>Bilingüe</a:t>
            </a:r>
            <a:r>
              <a:rPr lang="en-US" dirty="0" smtClean="0"/>
              <a:t>: bilingual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carrera</a:t>
            </a:r>
            <a:r>
              <a:rPr lang="en-US" dirty="0" smtClean="0"/>
              <a:t>: the career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colegio</a:t>
            </a:r>
            <a:r>
              <a:rPr lang="en-US" dirty="0" smtClean="0"/>
              <a:t>: the high school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escuela</a:t>
            </a:r>
            <a:r>
              <a:rPr lang="en-US" dirty="0" smtClean="0"/>
              <a:t> </a:t>
            </a:r>
            <a:r>
              <a:rPr lang="en-US" dirty="0" err="1" smtClean="0"/>
              <a:t>técnica</a:t>
            </a:r>
            <a:r>
              <a:rPr lang="en-US" dirty="0" smtClean="0"/>
              <a:t>: the technical school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: the future</a:t>
            </a:r>
          </a:p>
          <a:p>
            <a:r>
              <a:rPr lang="en-US" dirty="0" err="1" smtClean="0"/>
              <a:t>Ganarse</a:t>
            </a:r>
            <a:r>
              <a:rPr lang="en-US" dirty="0" smtClean="0"/>
              <a:t> la </a:t>
            </a:r>
            <a:r>
              <a:rPr lang="en-US" dirty="0" err="1" smtClean="0"/>
              <a:t>vida</a:t>
            </a:r>
            <a:r>
              <a:rPr lang="en-US" dirty="0" smtClean="0"/>
              <a:t>: to make a living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graduación</a:t>
            </a:r>
            <a:r>
              <a:rPr lang="en-US" dirty="0" smtClean="0"/>
              <a:t>: the graduation</a:t>
            </a:r>
          </a:p>
          <a:p>
            <a:r>
              <a:rPr lang="en-US" dirty="0" err="1" smtClean="0"/>
              <a:t>Graduarse</a:t>
            </a:r>
            <a:r>
              <a:rPr lang="en-US" dirty="0" smtClean="0"/>
              <a:t> (</a:t>
            </a:r>
            <a:r>
              <a:rPr lang="en-US" dirty="0" err="1" smtClean="0"/>
              <a:t>u</a:t>
            </a:r>
            <a:r>
              <a:rPr lang="en-US" dirty="0" err="1" smtClean="0">
                <a:sym typeface="Wingdings" panose="05000000000000000000" pitchFamily="2" charset="2"/>
              </a:rPr>
              <a:t>ú</a:t>
            </a:r>
            <a:r>
              <a:rPr lang="en-US" dirty="0" smtClean="0">
                <a:sym typeface="Wingdings" panose="05000000000000000000" pitchFamily="2" charset="2"/>
              </a:rPr>
              <a:t> present tense): to graduate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26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Habrá</a:t>
            </a:r>
            <a:r>
              <a:rPr lang="en-US" dirty="0" smtClean="0"/>
              <a:t>: there will be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idioma</a:t>
            </a:r>
            <a:r>
              <a:rPr lang="en-US" dirty="0" smtClean="0"/>
              <a:t>: the language</a:t>
            </a:r>
          </a:p>
          <a:p>
            <a:r>
              <a:rPr lang="en-US" dirty="0" err="1" smtClean="0"/>
              <a:t>Militar</a:t>
            </a:r>
            <a:r>
              <a:rPr lang="en-US" dirty="0" smtClean="0"/>
              <a:t>: the military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oficina</a:t>
            </a:r>
            <a:r>
              <a:rPr lang="en-US" dirty="0" smtClean="0"/>
              <a:t>: the office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profesión</a:t>
            </a:r>
            <a:r>
              <a:rPr lang="en-US" dirty="0" smtClean="0"/>
              <a:t>: the profession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programa</a:t>
            </a:r>
            <a:r>
              <a:rPr lang="en-US" dirty="0" smtClean="0"/>
              <a:t> de </a:t>
            </a:r>
            <a:r>
              <a:rPr lang="en-US" dirty="0" err="1" smtClean="0"/>
              <a:t>estudios</a:t>
            </a:r>
            <a:r>
              <a:rPr lang="en-US" dirty="0" smtClean="0"/>
              <a:t>: The course of studies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salario</a:t>
            </a:r>
            <a:r>
              <a:rPr lang="en-US" dirty="0" smtClean="0"/>
              <a:t>: The salary</a:t>
            </a:r>
          </a:p>
          <a:p>
            <a:r>
              <a:rPr lang="en-US" dirty="0" err="1" smtClean="0"/>
              <a:t>Seguir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 err="1" smtClean="0">
                <a:sym typeface="Wingdings" panose="05000000000000000000" pitchFamily="2" charset="2"/>
              </a:rPr>
              <a:t>una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carrera</a:t>
            </a:r>
            <a:r>
              <a:rPr lang="en-US" dirty="0" smtClean="0">
                <a:sym typeface="Wingdings" panose="05000000000000000000" pitchFamily="2" charset="2"/>
              </a:rPr>
              <a:t>: to pursue a career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La </a:t>
            </a:r>
            <a:r>
              <a:rPr lang="en-US" dirty="0" err="1" smtClean="0">
                <a:sym typeface="Wingdings" panose="05000000000000000000" pitchFamily="2" charset="2"/>
              </a:rPr>
              <a:t>universidad</a:t>
            </a:r>
            <a:r>
              <a:rPr lang="en-US" dirty="0" smtClean="0">
                <a:sym typeface="Wingdings" panose="05000000000000000000" pitchFamily="2" charset="2"/>
              </a:rPr>
              <a:t>: the university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7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</TotalTime>
  <Words>285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¿Cómo será el futuro?</vt:lpstr>
      <vt:lpstr>Professions in Science and Technology </vt:lpstr>
      <vt:lpstr>Professions in Business</vt:lpstr>
      <vt:lpstr>Professions in the Arts</vt:lpstr>
      <vt:lpstr>Professions in Law and Politics</vt:lpstr>
      <vt:lpstr>To talk about the future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será el futuro?</dc:title>
  <dc:creator>Lauren Houser</dc:creator>
  <cp:lastModifiedBy>Lauren Houser</cp:lastModifiedBy>
  <cp:revision>6</cp:revision>
  <dcterms:created xsi:type="dcterms:W3CDTF">2015-04-07T13:05:25Z</dcterms:created>
  <dcterms:modified xsi:type="dcterms:W3CDTF">2015-04-07T14:43:43Z</dcterms:modified>
</cp:coreProperties>
</file>