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8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6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7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6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5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0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4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8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3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4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9EBA4-38C5-444F-BA6F-2BC37792926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1D37B-5993-42D5-9B10-73BB91D2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8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Familia</a:t>
            </a:r>
            <a:r>
              <a:rPr lang="en-US" dirty="0" smtClean="0"/>
              <a:t>: The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Mom: </a:t>
            </a:r>
            <a:r>
              <a:rPr lang="en-US" dirty="0" err="1" smtClean="0"/>
              <a:t>madre</a:t>
            </a:r>
            <a:endParaRPr lang="en-US" dirty="0" smtClean="0"/>
          </a:p>
          <a:p>
            <a:r>
              <a:rPr lang="en-US" dirty="0" smtClean="0"/>
              <a:t>Stepmom: </a:t>
            </a:r>
            <a:r>
              <a:rPr lang="en-US" dirty="0" err="1" smtClean="0"/>
              <a:t>madrastra</a:t>
            </a:r>
            <a:endParaRPr lang="en-US" dirty="0" smtClean="0"/>
          </a:p>
          <a:p>
            <a:r>
              <a:rPr lang="en-US" dirty="0" smtClean="0"/>
              <a:t>Dad: padre</a:t>
            </a:r>
          </a:p>
          <a:p>
            <a:r>
              <a:rPr lang="en-US" dirty="0" smtClean="0"/>
              <a:t>Stepdad: </a:t>
            </a:r>
            <a:r>
              <a:rPr lang="en-US" dirty="0" err="1" smtClean="0"/>
              <a:t>padrastro</a:t>
            </a:r>
            <a:endParaRPr lang="en-US" dirty="0" smtClean="0"/>
          </a:p>
          <a:p>
            <a:r>
              <a:rPr lang="en-US" dirty="0" smtClean="0"/>
              <a:t>Brother: </a:t>
            </a:r>
            <a:r>
              <a:rPr lang="en-US" dirty="0" err="1" smtClean="0"/>
              <a:t>hermano</a:t>
            </a:r>
            <a:endParaRPr lang="en-US" dirty="0" smtClean="0"/>
          </a:p>
          <a:p>
            <a:r>
              <a:rPr lang="en-US" dirty="0" smtClean="0"/>
              <a:t>Stepbrother : </a:t>
            </a:r>
            <a:r>
              <a:rPr lang="en-US" dirty="0" err="1" smtClean="0"/>
              <a:t>hermanastro</a:t>
            </a:r>
            <a:endParaRPr lang="en-US" dirty="0" smtClean="0"/>
          </a:p>
          <a:p>
            <a:r>
              <a:rPr lang="en-US" dirty="0" smtClean="0"/>
              <a:t>Sister: </a:t>
            </a:r>
            <a:r>
              <a:rPr lang="en-US" dirty="0" err="1" smtClean="0"/>
              <a:t>hermana</a:t>
            </a:r>
            <a:endParaRPr lang="en-US" dirty="0" smtClean="0"/>
          </a:p>
          <a:p>
            <a:r>
              <a:rPr lang="en-US" dirty="0" smtClean="0"/>
              <a:t>Step Sister: </a:t>
            </a:r>
            <a:r>
              <a:rPr lang="en-US" dirty="0" err="1" smtClean="0"/>
              <a:t>hermanastra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Great grandma: </a:t>
            </a:r>
            <a:r>
              <a:rPr lang="en-US" dirty="0" err="1" smtClean="0"/>
              <a:t>bisabuela</a:t>
            </a:r>
            <a:endParaRPr lang="en-US" dirty="0" smtClean="0"/>
          </a:p>
          <a:p>
            <a:r>
              <a:rPr lang="en-US" dirty="0" smtClean="0"/>
              <a:t>Great grandpa: </a:t>
            </a:r>
            <a:r>
              <a:rPr lang="en-US" dirty="0" err="1" smtClean="0"/>
              <a:t>bisabuelo</a:t>
            </a:r>
            <a:endParaRPr lang="en-US" dirty="0" smtClean="0"/>
          </a:p>
          <a:p>
            <a:r>
              <a:rPr lang="en-US" dirty="0" smtClean="0"/>
              <a:t>Grandma: </a:t>
            </a:r>
            <a:r>
              <a:rPr lang="en-US" dirty="0" err="1" smtClean="0"/>
              <a:t>abuela</a:t>
            </a:r>
            <a:endParaRPr lang="en-US" dirty="0" smtClean="0"/>
          </a:p>
          <a:p>
            <a:r>
              <a:rPr lang="en-US" dirty="0" smtClean="0"/>
              <a:t>Grandpa: </a:t>
            </a:r>
            <a:r>
              <a:rPr lang="en-US" dirty="0" err="1" smtClean="0"/>
              <a:t>abuelo</a:t>
            </a:r>
            <a:endParaRPr lang="en-US" dirty="0" smtClean="0"/>
          </a:p>
          <a:p>
            <a:r>
              <a:rPr lang="en-US" dirty="0" smtClean="0"/>
              <a:t>Aunt: </a:t>
            </a:r>
            <a:r>
              <a:rPr lang="en-US" dirty="0" err="1" smtClean="0"/>
              <a:t>tía</a:t>
            </a:r>
            <a:endParaRPr lang="en-US" dirty="0" smtClean="0"/>
          </a:p>
          <a:p>
            <a:r>
              <a:rPr lang="en-US" dirty="0" smtClean="0"/>
              <a:t>Uncle: </a:t>
            </a:r>
            <a:r>
              <a:rPr lang="en-US" dirty="0" err="1" smtClean="0"/>
              <a:t>tío</a:t>
            </a:r>
            <a:endParaRPr lang="en-US" dirty="0" smtClean="0"/>
          </a:p>
          <a:p>
            <a:r>
              <a:rPr lang="en-US" dirty="0" smtClean="0"/>
              <a:t>Cousin: </a:t>
            </a:r>
            <a:r>
              <a:rPr lang="en-US" dirty="0" err="1" smtClean="0"/>
              <a:t>prImo</a:t>
            </a:r>
            <a:endParaRPr lang="en-US" dirty="0" smtClean="0"/>
          </a:p>
          <a:p>
            <a:r>
              <a:rPr lang="en-US" dirty="0" smtClean="0"/>
              <a:t>Girl cousin: prima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Son: </a:t>
            </a:r>
            <a:r>
              <a:rPr lang="en-US" dirty="0" err="1" smtClean="0"/>
              <a:t>hijo</a:t>
            </a:r>
            <a:endParaRPr lang="en-US" dirty="0" smtClean="0"/>
          </a:p>
          <a:p>
            <a:r>
              <a:rPr lang="en-US" dirty="0" smtClean="0"/>
              <a:t>Daughter: </a:t>
            </a:r>
            <a:r>
              <a:rPr lang="en-US" dirty="0" err="1" smtClean="0"/>
              <a:t>hija</a:t>
            </a:r>
            <a:endParaRPr lang="en-US" dirty="0" smtClean="0"/>
          </a:p>
          <a:p>
            <a:r>
              <a:rPr lang="en-US" dirty="0" smtClean="0"/>
              <a:t>Wife: </a:t>
            </a:r>
            <a:r>
              <a:rPr lang="en-US" dirty="0" err="1" smtClean="0"/>
              <a:t>esposa</a:t>
            </a:r>
            <a:endParaRPr lang="en-US" dirty="0" smtClean="0"/>
          </a:p>
          <a:p>
            <a:r>
              <a:rPr lang="en-US" dirty="0" smtClean="0"/>
              <a:t>Husband: </a:t>
            </a:r>
            <a:r>
              <a:rPr lang="en-US" dirty="0" err="1" smtClean="0"/>
              <a:t>esposo</a:t>
            </a:r>
            <a:endParaRPr lang="en-US" dirty="0" smtClean="0"/>
          </a:p>
          <a:p>
            <a:r>
              <a:rPr lang="en-US" dirty="0" smtClean="0"/>
              <a:t>Grandson: </a:t>
            </a:r>
            <a:r>
              <a:rPr lang="en-US" dirty="0" err="1" smtClean="0"/>
              <a:t>nieto</a:t>
            </a:r>
            <a:endParaRPr lang="en-US" dirty="0" smtClean="0"/>
          </a:p>
          <a:p>
            <a:r>
              <a:rPr lang="en-US" smtClean="0"/>
              <a:t>Granddaughter: </a:t>
            </a:r>
            <a:r>
              <a:rPr lang="en-US" dirty="0" err="1" smtClean="0"/>
              <a:t>nieta</a:t>
            </a:r>
            <a:endParaRPr lang="en-US" dirty="0" smtClean="0"/>
          </a:p>
          <a:p>
            <a:r>
              <a:rPr lang="en-US" dirty="0" smtClean="0"/>
              <a:t>Niece: </a:t>
            </a:r>
            <a:r>
              <a:rPr lang="en-US" dirty="0" err="1" smtClean="0"/>
              <a:t>sobrina</a:t>
            </a:r>
            <a:endParaRPr lang="en-US" dirty="0" smtClean="0"/>
          </a:p>
          <a:p>
            <a:r>
              <a:rPr lang="en-US" dirty="0" smtClean="0"/>
              <a:t>Nephew: </a:t>
            </a:r>
            <a:r>
              <a:rPr lang="en-US" dirty="0" err="1" smtClean="0"/>
              <a:t>sobrino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5434</TotalTime>
  <Words>81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 Familia: The Family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Familia: The Family</dc:title>
  <dc:creator>Lauren Houser</dc:creator>
  <cp:lastModifiedBy>Lauren Houser</cp:lastModifiedBy>
  <cp:revision>3</cp:revision>
  <dcterms:created xsi:type="dcterms:W3CDTF">2017-03-03T19:17:36Z</dcterms:created>
  <dcterms:modified xsi:type="dcterms:W3CDTF">2017-03-07T13:52:24Z</dcterms:modified>
</cp:coreProperties>
</file>