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9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9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49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3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09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1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31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19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50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51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8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58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76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96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76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00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5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70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4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41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51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799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32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9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8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3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5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7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F02542-FB32-4763-857E-7828970CFB7F}" type="datetimeFigureOut">
              <a:rPr lang="en-US" smtClean="0">
                <a:solidFill>
                  <a:srgbClr val="B13F9A"/>
                </a:solidFill>
              </a:rPr>
              <a:pPr/>
              <a:t>5/3/2017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602B90-BAC0-4543-9E1C-8AC73BF512A5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aparecidos.org/arg/victimas/muro2.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Proyectos</a:t>
            </a:r>
            <a:r>
              <a:rPr lang="en-US" dirty="0" smtClean="0"/>
              <a:t> Finales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682124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5/2-5/17 work time</a:t>
            </a: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6 regular days</a:t>
            </a: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2 block days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5/10/5/11 check point #1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5/15 peer editing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5/17</a:t>
            </a:r>
            <a:r>
              <a:rPr lang="en-US" dirty="0">
                <a:sym typeface="Wingdings" panose="05000000000000000000" pitchFamily="2" charset="2"/>
              </a:rPr>
              <a:t>presentations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i="1" u="sng" dirty="0" smtClean="0">
                <a:sym typeface="Wingdings" panose="05000000000000000000" pitchFamily="2" charset="2"/>
              </a:rPr>
              <a:t>SENIORS: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5/2-5/15 work time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4 regular days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 block days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5/8 check point #1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5/10 peer editing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5/15 presentations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119" y="533400"/>
            <a:ext cx="8458200" cy="57912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 smtClean="0">
                <a:ea typeface="Calibri"/>
                <a:cs typeface="Times New Roman"/>
              </a:rPr>
              <a:t> Leslie </a:t>
            </a:r>
            <a:r>
              <a:rPr lang="en-US" sz="2600" dirty="0">
                <a:ea typeface="Calibri"/>
                <a:cs typeface="Times New Roman"/>
              </a:rPr>
              <a:t>was never able to write her article about “Los </a:t>
            </a:r>
            <a:r>
              <a:rPr lang="en-US" sz="2600" dirty="0" smtClean="0">
                <a:ea typeface="Calibri"/>
                <a:cs typeface="Times New Roman"/>
              </a:rPr>
              <a:t> 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en-US" sz="2600" dirty="0" err="1" smtClean="0">
                <a:ea typeface="Calibri"/>
                <a:cs typeface="Times New Roman"/>
              </a:rPr>
              <a:t>Desaparecidos</a:t>
            </a:r>
            <a:r>
              <a:rPr lang="en-US" sz="2600" dirty="0">
                <a:ea typeface="Calibri"/>
                <a:cs typeface="Times New Roman"/>
              </a:rPr>
              <a:t>”. Option 1 is to write her article. In the article </a:t>
            </a:r>
            <a:endParaRPr lang="en-US" sz="2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a typeface="Calibri"/>
                <a:cs typeface="Times New Roman"/>
              </a:rPr>
              <a:t> </a:t>
            </a:r>
            <a:r>
              <a:rPr lang="en-US" sz="2600" dirty="0" smtClean="0">
                <a:ea typeface="Calibri"/>
                <a:cs typeface="Times New Roman"/>
              </a:rPr>
              <a:t>you </a:t>
            </a:r>
            <a:r>
              <a:rPr lang="en-US" sz="2600" dirty="0">
                <a:ea typeface="Calibri"/>
                <a:cs typeface="Times New Roman"/>
              </a:rPr>
              <a:t>must include: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>
                <a:ea typeface="Calibri"/>
                <a:cs typeface="Times New Roman"/>
              </a:rPr>
              <a:t>The history of La Guerra </a:t>
            </a:r>
            <a:r>
              <a:rPr lang="en-US" sz="2600" dirty="0" err="1">
                <a:ea typeface="Calibri"/>
                <a:cs typeface="Times New Roman"/>
              </a:rPr>
              <a:t>Sucia</a:t>
            </a:r>
            <a:endParaRPr lang="en-US" sz="2600" dirty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Major players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Cause 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Impact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Results </a:t>
            </a:r>
            <a:endParaRPr lang="en-US" sz="2600" dirty="0" smtClean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 smtClean="0">
                <a:ea typeface="Calibri"/>
                <a:cs typeface="Times New Roman"/>
              </a:rPr>
              <a:t>An element we did not do much research on</a:t>
            </a:r>
            <a:endParaRPr lang="en-US" sz="2600" dirty="0" smtClean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 smtClean="0">
                <a:ea typeface="Calibri"/>
                <a:cs typeface="Times New Roman"/>
              </a:rPr>
              <a:t>Pull Raul into the article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600" dirty="0" smtClean="0">
                <a:ea typeface="Calibri"/>
                <a:cs typeface="Times New Roman"/>
              </a:rPr>
              <a:t> Use the story of someone from “La Pared de los </a:t>
            </a:r>
            <a:r>
              <a:rPr lang="en-US" sz="2600" dirty="0" err="1" smtClean="0">
                <a:ea typeface="Calibri"/>
                <a:cs typeface="Times New Roman"/>
              </a:rPr>
              <a:t>Desaparecidos</a:t>
            </a:r>
            <a:r>
              <a:rPr lang="en-US" sz="2600" dirty="0">
                <a:ea typeface="Calibri"/>
                <a:cs typeface="Times New Roman"/>
              </a:rPr>
              <a:t>” (</a:t>
            </a:r>
            <a:r>
              <a:rPr lang="en-US" sz="2600" dirty="0">
                <a:ea typeface="Calibri"/>
                <a:cs typeface="Times New Roman"/>
                <a:hlinkClick r:id="rId2"/>
              </a:rPr>
              <a:t>http://</a:t>
            </a:r>
            <a:r>
              <a:rPr lang="en-US" sz="2600" dirty="0" smtClean="0">
                <a:ea typeface="Calibri"/>
                <a:cs typeface="Times New Roman"/>
                <a:hlinkClick r:id="rId2"/>
              </a:rPr>
              <a:t>www.desaparecidos.org/arg/victimas/muro2.html</a:t>
            </a:r>
            <a:r>
              <a:rPr lang="en-US" sz="2600" dirty="0" smtClean="0">
                <a:ea typeface="Calibri"/>
                <a:cs typeface="Times New Roman"/>
              </a:rPr>
              <a:t>)</a:t>
            </a:r>
            <a:endParaRPr lang="en-US" sz="26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ea typeface="Calibri"/>
                <a:cs typeface="Times New Roman"/>
              </a:rPr>
              <a:t>Length: AT LEAST 2 pages </a:t>
            </a:r>
            <a:r>
              <a:rPr lang="en-US" sz="2600" dirty="0" smtClean="0">
                <a:ea typeface="Calibri"/>
                <a:cs typeface="Times New Roman"/>
              </a:rPr>
              <a:t>formatted like a newspaper</a:t>
            </a:r>
            <a:endParaRPr lang="en-US" sz="26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>
                <a:ea typeface="Calibri"/>
                <a:cs typeface="Times New Roman"/>
              </a:rPr>
              <a:t>At least 3 credible and cited </a:t>
            </a:r>
            <a:r>
              <a:rPr lang="en-US" sz="2600" dirty="0" smtClean="0">
                <a:ea typeface="Calibri"/>
                <a:cs typeface="Times New Roman"/>
              </a:rPr>
              <a:t>sources (MLA)</a:t>
            </a:r>
            <a:endParaRPr lang="en-US" sz="26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As Mr. Walters, you feel like you need to take it upon yourself to bring Leslie’s research to a local news station. Option two is to work with a partner to create an authentic news broadcast exposing Leslie’s </a:t>
            </a:r>
            <a:r>
              <a:rPr lang="en-US" sz="2600" dirty="0" smtClean="0"/>
              <a:t>research and her disappearance.</a:t>
            </a:r>
            <a:endParaRPr lang="en-US" sz="2600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 smtClean="0"/>
              <a:t> </a:t>
            </a:r>
            <a:r>
              <a:rPr lang="en-US" sz="2600" dirty="0">
                <a:ea typeface="Calibri"/>
                <a:cs typeface="Times New Roman"/>
              </a:rPr>
              <a:t>The history of La Guerra </a:t>
            </a:r>
            <a:r>
              <a:rPr lang="en-US" sz="2600" dirty="0" err="1">
                <a:ea typeface="Calibri"/>
                <a:cs typeface="Times New Roman"/>
              </a:rPr>
              <a:t>Sucia</a:t>
            </a:r>
            <a:endParaRPr lang="en-US" sz="2600" dirty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Major players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Cause 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Impact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Results </a:t>
            </a:r>
            <a:endParaRPr lang="en-US" sz="2600" dirty="0" smtClean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An element we did not do much research </a:t>
            </a:r>
            <a:r>
              <a:rPr lang="en-US" sz="2600" dirty="0" smtClean="0">
                <a:ea typeface="Calibri"/>
                <a:cs typeface="Times New Roman"/>
              </a:rPr>
              <a:t>on</a:t>
            </a:r>
            <a:endParaRPr lang="en-US" sz="2600" dirty="0">
              <a:ea typeface="Calibri"/>
              <a:cs typeface="Times New Roman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600" dirty="0">
                <a:ea typeface="Calibri"/>
                <a:cs typeface="Times New Roman"/>
              </a:rPr>
              <a:t>Pull Raul into the article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600" dirty="0">
                <a:ea typeface="Calibri"/>
                <a:cs typeface="Times New Roman"/>
              </a:rPr>
              <a:t> Use the story of someone from “La Pared de los </a:t>
            </a:r>
            <a:r>
              <a:rPr lang="en-US" sz="2600" dirty="0" err="1">
                <a:ea typeface="Calibri"/>
                <a:cs typeface="Times New Roman"/>
              </a:rPr>
              <a:t>Desaparecidos</a:t>
            </a:r>
            <a:r>
              <a:rPr lang="en-US" sz="2600" dirty="0">
                <a:ea typeface="Calibri"/>
                <a:cs typeface="Times New Roman"/>
              </a:rPr>
              <a:t>” </a:t>
            </a:r>
            <a:endParaRPr lang="en-US" sz="2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600" dirty="0" smtClean="0">
                <a:ea typeface="Calibri"/>
                <a:cs typeface="Times New Roman"/>
              </a:rPr>
              <a:t>Length: 4-5 minutes (I will be picky about this!)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600" dirty="0" smtClean="0">
                <a:ea typeface="Calibri"/>
                <a:cs typeface="Times New Roman"/>
              </a:rPr>
              <a:t>At least 3 credible and cited sources</a:t>
            </a:r>
            <a:endParaRPr lang="en-US" sz="2600" dirty="0">
              <a:ea typeface="Calibri"/>
              <a:cs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Pushpin</vt:lpstr>
      <vt:lpstr>1_Pushpin</vt:lpstr>
      <vt:lpstr>2_Pushpin</vt:lpstr>
      <vt:lpstr>Los Proyectos Finales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Proyectos Finales</dc:title>
  <dc:creator>Lauren Houser</dc:creator>
  <cp:lastModifiedBy>Lauren Houser</cp:lastModifiedBy>
  <cp:revision>1</cp:revision>
  <dcterms:created xsi:type="dcterms:W3CDTF">2017-05-04T20:30:57Z</dcterms:created>
  <dcterms:modified xsi:type="dcterms:W3CDTF">2017-05-04T20:32:02Z</dcterms:modified>
</cp:coreProperties>
</file>