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184BD9-BC0C-4170-A760-C0507B0913B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2F653C-80D1-480A-B57A-55319D95B2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Likes/Dislikes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like_________= Me </a:t>
            </a:r>
            <a:r>
              <a:rPr lang="en-US" sz="2800" dirty="0" err="1" smtClean="0"/>
              <a:t>gusta</a:t>
            </a:r>
            <a:r>
              <a:rPr lang="en-US" sz="2800" dirty="0"/>
              <a:t> </a:t>
            </a:r>
            <a:r>
              <a:rPr lang="en-US" sz="2800" dirty="0" smtClean="0"/>
              <a:t>(n)_____</a:t>
            </a:r>
          </a:p>
          <a:p>
            <a:r>
              <a:rPr lang="en-US" sz="2800" dirty="0" smtClean="0"/>
              <a:t>If  you are talking about 1 object: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 err="1" smtClean="0"/>
              <a:t>mí</a:t>
            </a:r>
            <a:r>
              <a:rPr lang="en-US" sz="2800" dirty="0" smtClean="0"/>
              <a:t>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(object with definite article)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 err="1" smtClean="0"/>
              <a:t>mí</a:t>
            </a:r>
            <a:r>
              <a:rPr lang="en-US" sz="2800" dirty="0" smtClean="0"/>
              <a:t>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el </a:t>
            </a:r>
            <a:r>
              <a:rPr lang="en-US" sz="2800" dirty="0" err="1" smtClean="0"/>
              <a:t>helado</a:t>
            </a:r>
            <a:endParaRPr lang="en-US" sz="2800" dirty="0" smtClean="0"/>
          </a:p>
          <a:p>
            <a:r>
              <a:rPr lang="en-US" sz="2800" dirty="0" smtClean="0"/>
              <a:t>If you are talking about more than 1 object:</a:t>
            </a:r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mí</a:t>
            </a:r>
            <a:r>
              <a:rPr lang="en-US" sz="2800" dirty="0"/>
              <a:t> </a:t>
            </a:r>
            <a:r>
              <a:rPr lang="en-US" sz="2800" dirty="0" smtClean="0"/>
              <a:t>me </a:t>
            </a:r>
            <a:r>
              <a:rPr lang="en-US" sz="2800" dirty="0" err="1" smtClean="0"/>
              <a:t>gust</a:t>
            </a:r>
            <a:r>
              <a:rPr lang="en-US" sz="2800" b="1" dirty="0" err="1" smtClean="0"/>
              <a:t>an</a:t>
            </a:r>
            <a:r>
              <a:rPr lang="en-US" sz="2800" dirty="0" smtClean="0"/>
              <a:t> (object with definite article)</a:t>
            </a:r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mí</a:t>
            </a:r>
            <a:r>
              <a:rPr lang="en-US" sz="2800" dirty="0"/>
              <a:t> </a:t>
            </a:r>
            <a:r>
              <a:rPr lang="en-US" sz="2800" dirty="0" smtClean="0"/>
              <a:t>me </a:t>
            </a:r>
            <a:r>
              <a:rPr lang="en-US" sz="2800" dirty="0" err="1" smtClean="0"/>
              <a:t>gust</a:t>
            </a:r>
            <a:r>
              <a:rPr lang="en-US" sz="2800" b="1" dirty="0" err="1" smtClean="0"/>
              <a:t>an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papas </a:t>
            </a:r>
            <a:r>
              <a:rPr lang="en-US" sz="2800" dirty="0" err="1" smtClean="0"/>
              <a:t>fritas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162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No 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don’t like ______= 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(n) ______</a:t>
            </a:r>
          </a:p>
          <a:p>
            <a:r>
              <a:rPr lang="en-US" sz="2800" dirty="0" smtClean="0"/>
              <a:t>If you are talking about 1 object:</a:t>
            </a:r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mí</a:t>
            </a:r>
            <a:r>
              <a:rPr lang="en-US" sz="2800" dirty="0"/>
              <a:t> </a:t>
            </a:r>
            <a:r>
              <a:rPr lang="en-US" sz="2800" dirty="0" smtClean="0"/>
              <a:t>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(object with definite article)</a:t>
            </a:r>
          </a:p>
          <a:p>
            <a:r>
              <a:rPr lang="en-US" sz="2800" dirty="0" smtClean="0"/>
              <a:t>If you are talking about more than 1 object:</a:t>
            </a:r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mí</a:t>
            </a:r>
            <a:r>
              <a:rPr lang="en-US" sz="2800" dirty="0"/>
              <a:t> </a:t>
            </a:r>
            <a:r>
              <a:rPr lang="en-US" sz="2800" dirty="0" smtClean="0"/>
              <a:t>no </a:t>
            </a:r>
            <a:r>
              <a:rPr lang="en-US" sz="2800" dirty="0"/>
              <a:t>m</a:t>
            </a:r>
            <a:r>
              <a:rPr lang="en-US" sz="2800" dirty="0" smtClean="0"/>
              <a:t>e </a:t>
            </a:r>
            <a:r>
              <a:rPr lang="en-US" sz="2800" dirty="0" err="1" smtClean="0"/>
              <a:t>gustan</a:t>
            </a:r>
            <a:r>
              <a:rPr lang="en-US" sz="2800" dirty="0" smtClean="0"/>
              <a:t> (object with definite article)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0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¿A ti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/>
              <a:t> </a:t>
            </a:r>
            <a:r>
              <a:rPr lang="en-US" sz="2800" dirty="0" smtClean="0"/>
              <a:t>(n)____________?</a:t>
            </a:r>
          </a:p>
          <a:p>
            <a:r>
              <a:rPr lang="en-US" sz="2800" dirty="0" smtClean="0"/>
              <a:t>Positive: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</a:t>
            </a:r>
            <a:r>
              <a:rPr lang="en-US" sz="2800" dirty="0" err="1" smtClean="0"/>
              <a:t>Sí</a:t>
            </a:r>
            <a:r>
              <a:rPr lang="en-US" sz="2800" dirty="0" smtClean="0"/>
              <a:t>, a </a:t>
            </a:r>
            <a:r>
              <a:rPr lang="en-US" sz="2800" dirty="0" err="1"/>
              <a:t>mí</a:t>
            </a:r>
            <a:r>
              <a:rPr lang="en-US" sz="2800" dirty="0"/>
              <a:t>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(n): yes, I like ___________</a:t>
            </a:r>
          </a:p>
          <a:p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Negative: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-No, </a:t>
            </a:r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 err="1"/>
              <a:t>mí</a:t>
            </a:r>
            <a:r>
              <a:rPr lang="en-US" sz="2800" dirty="0"/>
              <a:t> </a:t>
            </a:r>
            <a:r>
              <a:rPr lang="en-US" sz="2800" dirty="0" smtClean="0"/>
              <a:t>no me </a:t>
            </a:r>
            <a:r>
              <a:rPr lang="en-US" sz="2800" dirty="0" err="1" smtClean="0"/>
              <a:t>gusta</a:t>
            </a:r>
            <a:r>
              <a:rPr lang="en-US" sz="2800" dirty="0"/>
              <a:t> </a:t>
            </a:r>
            <a:r>
              <a:rPr lang="en-US" sz="2800" dirty="0" smtClean="0"/>
              <a:t>(n) 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2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 like  </a:t>
            </a:r>
            <a:r>
              <a:rPr lang="en-US" sz="2000" dirty="0" err="1" smtClean="0"/>
              <a:t>french</a:t>
            </a:r>
            <a:r>
              <a:rPr lang="en-US" sz="2000" dirty="0" smtClean="0"/>
              <a:t> fries. </a:t>
            </a:r>
          </a:p>
          <a:p>
            <a:r>
              <a:rPr lang="en-US" sz="2000" dirty="0" smtClean="0"/>
              <a:t>I like bacon. </a:t>
            </a:r>
          </a:p>
          <a:p>
            <a:r>
              <a:rPr lang="en-US" sz="2000" dirty="0" smtClean="0"/>
              <a:t>I like apples. </a:t>
            </a:r>
          </a:p>
          <a:p>
            <a:r>
              <a:rPr lang="en-US" sz="2000" dirty="0" smtClean="0"/>
              <a:t>I like soda. </a:t>
            </a:r>
          </a:p>
          <a:p>
            <a:r>
              <a:rPr lang="en-US" sz="2000" dirty="0" smtClean="0"/>
              <a:t>I like bread. </a:t>
            </a:r>
          </a:p>
          <a:p>
            <a:r>
              <a:rPr lang="en-US" sz="2000" dirty="0" smtClean="0"/>
              <a:t>I don’t like ham. </a:t>
            </a:r>
          </a:p>
          <a:p>
            <a:r>
              <a:rPr lang="en-US" sz="2000" dirty="0" smtClean="0"/>
              <a:t>I don’t like peas. </a:t>
            </a:r>
          </a:p>
          <a:p>
            <a:r>
              <a:rPr lang="en-US" sz="2000" dirty="0" smtClean="0"/>
              <a:t>I don’t like cake. </a:t>
            </a:r>
          </a:p>
          <a:p>
            <a:r>
              <a:rPr lang="en-US" sz="2000" dirty="0" smtClean="0"/>
              <a:t>I don’t like rice.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32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el </a:t>
            </a:r>
            <a:r>
              <a:rPr lang="en-US" sz="2800" dirty="0" err="1" smtClean="0"/>
              <a:t>puerco</a:t>
            </a:r>
            <a:r>
              <a:rPr lang="en-US" sz="2800" dirty="0" smtClean="0"/>
              <a:t>? (negative)</a:t>
            </a:r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gustan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naranjas</a:t>
            </a:r>
            <a:r>
              <a:rPr lang="en-US" sz="2800" dirty="0" smtClean="0"/>
              <a:t>? (positive)</a:t>
            </a:r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la </a:t>
            </a:r>
            <a:r>
              <a:rPr lang="en-US" sz="2800" dirty="0" err="1" smtClean="0"/>
              <a:t>leche</a:t>
            </a:r>
            <a:r>
              <a:rPr lang="en-US" sz="2800" dirty="0" smtClean="0"/>
              <a:t>? (negative)</a:t>
            </a:r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el </a:t>
            </a:r>
            <a:r>
              <a:rPr lang="en-US" sz="2800" dirty="0" err="1" smtClean="0"/>
              <a:t>queso</a:t>
            </a:r>
            <a:r>
              <a:rPr lang="en-US" sz="2800" dirty="0" smtClean="0"/>
              <a:t>? (positive)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0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positive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97814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I like a lot:</a:t>
            </a:r>
          </a:p>
          <a:p>
            <a:r>
              <a:rPr lang="en-US" sz="2200" dirty="0" smtClean="0"/>
              <a:t>Talking about one object:</a:t>
            </a:r>
          </a:p>
          <a:p>
            <a:r>
              <a:rPr lang="en-US" sz="2200" dirty="0" smtClean="0"/>
              <a:t>A </a:t>
            </a:r>
            <a:r>
              <a:rPr lang="en-US" sz="2200" dirty="0" err="1" smtClean="0"/>
              <a:t>mí</a:t>
            </a:r>
            <a:r>
              <a:rPr lang="en-US" sz="2200" dirty="0" smtClean="0"/>
              <a:t> me </a:t>
            </a:r>
            <a:r>
              <a:rPr lang="en-US" sz="2200" dirty="0" err="1" smtClean="0"/>
              <a:t>gusta</a:t>
            </a:r>
            <a:r>
              <a:rPr lang="en-US" sz="2200" dirty="0" smtClean="0"/>
              <a:t> </a:t>
            </a:r>
            <a:r>
              <a:rPr lang="en-US" sz="2200" dirty="0" smtClean="0"/>
              <a:t>mucho</a:t>
            </a:r>
            <a:endParaRPr lang="en-US" sz="2200" dirty="0" smtClean="0"/>
          </a:p>
          <a:p>
            <a:r>
              <a:rPr lang="en-US" sz="2200" dirty="0" smtClean="0"/>
              <a:t>Talking about more than one object:</a:t>
            </a:r>
          </a:p>
          <a:p>
            <a:r>
              <a:rPr lang="en-US" sz="2200" dirty="0" smtClean="0"/>
              <a:t>A </a:t>
            </a:r>
            <a:r>
              <a:rPr lang="en-US" sz="2200" dirty="0" err="1" smtClean="0"/>
              <a:t>mí</a:t>
            </a:r>
            <a:r>
              <a:rPr lang="en-US" sz="2200" dirty="0" smtClean="0"/>
              <a:t> me </a:t>
            </a:r>
            <a:r>
              <a:rPr lang="en-US" sz="2200" dirty="0" err="1" smtClean="0"/>
              <a:t>gustaN</a:t>
            </a:r>
            <a:r>
              <a:rPr lang="en-US" sz="2200" dirty="0" smtClean="0"/>
              <a:t> </a:t>
            </a:r>
            <a:r>
              <a:rPr lang="en-US" sz="2200" dirty="0" smtClean="0"/>
              <a:t>mucho</a:t>
            </a:r>
          </a:p>
          <a:p>
            <a:endParaRPr lang="en-US" sz="2200" dirty="0" smtClean="0"/>
          </a:p>
          <a:p>
            <a:r>
              <a:rPr lang="en-US" sz="2200" dirty="0" smtClean="0"/>
              <a:t>I love:</a:t>
            </a:r>
          </a:p>
          <a:p>
            <a:r>
              <a:rPr lang="en-US" sz="2200" dirty="0" smtClean="0"/>
              <a:t>Talking about one object:</a:t>
            </a:r>
          </a:p>
          <a:p>
            <a:r>
              <a:rPr lang="en-US" sz="2200" dirty="0"/>
              <a:t>A </a:t>
            </a:r>
            <a:r>
              <a:rPr lang="en-US" sz="2200" dirty="0" err="1" smtClean="0"/>
              <a:t>mí</a:t>
            </a:r>
            <a:r>
              <a:rPr lang="en-US" sz="2200" dirty="0" smtClean="0"/>
              <a:t> me </a:t>
            </a:r>
            <a:r>
              <a:rPr lang="en-US" sz="2200" dirty="0" err="1" smtClean="0"/>
              <a:t>encanta</a:t>
            </a:r>
            <a:endParaRPr lang="en-US" sz="2200" dirty="0" smtClean="0"/>
          </a:p>
          <a:p>
            <a:r>
              <a:rPr lang="en-US" sz="2200" dirty="0" smtClean="0"/>
              <a:t>Talking about more than one object:</a:t>
            </a:r>
          </a:p>
          <a:p>
            <a:r>
              <a:rPr lang="en-US" sz="2200" dirty="0"/>
              <a:t>A </a:t>
            </a:r>
            <a:r>
              <a:rPr lang="en-US" sz="2200" dirty="0" err="1"/>
              <a:t>mí</a:t>
            </a:r>
            <a:r>
              <a:rPr lang="en-US" sz="2200" dirty="0"/>
              <a:t> me </a:t>
            </a:r>
            <a:r>
              <a:rPr lang="en-US" sz="2200" dirty="0" err="1" smtClean="0"/>
              <a:t>encantaN</a:t>
            </a:r>
            <a:endParaRPr lang="en-US" sz="22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negative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 don’t like at all:</a:t>
            </a:r>
          </a:p>
          <a:p>
            <a:r>
              <a:rPr lang="en-US" sz="2400" dirty="0" smtClean="0"/>
              <a:t>Talking about one object: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mí</a:t>
            </a:r>
            <a:r>
              <a:rPr lang="en-US" sz="2400" dirty="0" smtClean="0"/>
              <a:t> no me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smtClean="0"/>
              <a:t>nada</a:t>
            </a:r>
            <a:r>
              <a:rPr lang="en-US" sz="2400" dirty="0" smtClean="0"/>
              <a:t> </a:t>
            </a:r>
            <a:r>
              <a:rPr lang="en-US" sz="2400" dirty="0" smtClean="0"/>
              <a:t>______________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mí</a:t>
            </a:r>
            <a:r>
              <a:rPr lang="en-US" sz="2400" dirty="0" smtClean="0"/>
              <a:t> no me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smtClean="0"/>
              <a:t>______________________</a:t>
            </a:r>
            <a:r>
              <a:rPr lang="en-US" sz="2400" dirty="0" smtClean="0"/>
              <a:t>para nada</a:t>
            </a:r>
            <a:endParaRPr lang="en-US" sz="2400" dirty="0" smtClean="0"/>
          </a:p>
          <a:p>
            <a:r>
              <a:rPr lang="en-US" sz="2400" dirty="0" smtClean="0"/>
              <a:t>Talking about more than one object: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mí</a:t>
            </a:r>
            <a:r>
              <a:rPr lang="en-US" sz="2400" dirty="0"/>
              <a:t> no me </a:t>
            </a:r>
            <a:r>
              <a:rPr lang="en-US" sz="2400" dirty="0" err="1" smtClean="0"/>
              <a:t>gustaN</a:t>
            </a:r>
            <a:r>
              <a:rPr lang="en-US" sz="2400" dirty="0" smtClean="0"/>
              <a:t> nada______________</a:t>
            </a:r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 err="1"/>
              <a:t>mí</a:t>
            </a:r>
            <a:r>
              <a:rPr lang="en-US" sz="2400" dirty="0"/>
              <a:t> no me </a:t>
            </a:r>
            <a:r>
              <a:rPr lang="en-US" sz="2400" dirty="0" err="1" smtClean="0"/>
              <a:t>gustaN</a:t>
            </a:r>
            <a:r>
              <a:rPr lang="en-US" sz="2400" dirty="0" smtClean="0"/>
              <a:t> ______________________para nada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4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don’t like ____________or _______________</a:t>
            </a:r>
          </a:p>
          <a:p>
            <a:r>
              <a:rPr lang="en-US" sz="2800" dirty="0" smtClean="0"/>
              <a:t>One object: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mí</a:t>
            </a:r>
            <a:r>
              <a:rPr lang="en-US" sz="2800" dirty="0" smtClean="0"/>
              <a:t> 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ni</a:t>
            </a:r>
            <a:r>
              <a:rPr lang="en-US" sz="2800" dirty="0" smtClean="0"/>
              <a:t> _______</a:t>
            </a:r>
            <a:r>
              <a:rPr lang="en-US" sz="2800" dirty="0" err="1" smtClean="0"/>
              <a:t>ni</a:t>
            </a:r>
            <a:r>
              <a:rPr lang="en-US" sz="2800" dirty="0" smtClean="0"/>
              <a:t>______________</a:t>
            </a:r>
          </a:p>
          <a:p>
            <a:r>
              <a:rPr lang="en-US" sz="2800" dirty="0" smtClean="0"/>
              <a:t>More than one object: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mí</a:t>
            </a:r>
            <a:r>
              <a:rPr lang="en-US" sz="2800" dirty="0" smtClean="0"/>
              <a:t> no me </a:t>
            </a:r>
            <a:r>
              <a:rPr lang="en-US" sz="2800" dirty="0" err="1" smtClean="0"/>
              <a:t>gustan</a:t>
            </a:r>
            <a:r>
              <a:rPr lang="en-US" sz="2800" dirty="0" smtClean="0"/>
              <a:t>  </a:t>
            </a:r>
            <a:r>
              <a:rPr lang="en-US" sz="2800" dirty="0" err="1" smtClean="0"/>
              <a:t>ni</a:t>
            </a:r>
            <a:r>
              <a:rPr lang="en-US" sz="2800" dirty="0" smtClean="0"/>
              <a:t> __________</a:t>
            </a:r>
            <a:r>
              <a:rPr lang="en-US" sz="2800" dirty="0" err="1" smtClean="0"/>
              <a:t>ni</a:t>
            </a:r>
            <a:r>
              <a:rPr lang="en-US" sz="2800" dirty="0" smtClean="0"/>
              <a:t>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5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2223</TotalTime>
  <Words>342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Likes/Dislikes</vt:lpstr>
      <vt:lpstr>Me gusta…</vt:lpstr>
      <vt:lpstr>No me gusta…</vt:lpstr>
      <vt:lpstr>PowerPoint Presentation</vt:lpstr>
      <vt:lpstr>Translate</vt:lpstr>
      <vt:lpstr>PowerPoint Presentation</vt:lpstr>
      <vt:lpstr>Adding positive emphasis</vt:lpstr>
      <vt:lpstr>Adding negative emphasis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Likes/Dislikes</dc:title>
  <dc:creator> </dc:creator>
  <cp:lastModifiedBy>Lauren Houser</cp:lastModifiedBy>
  <cp:revision>15</cp:revision>
  <dcterms:created xsi:type="dcterms:W3CDTF">2013-10-14T14:09:43Z</dcterms:created>
  <dcterms:modified xsi:type="dcterms:W3CDTF">2015-11-18T22:05:00Z</dcterms:modified>
</cp:coreProperties>
</file>