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1" r:id="rId10"/>
    <p:sldId id="262" r:id="rId11"/>
    <p:sldId id="263" r:id="rId12"/>
    <p:sldId id="269" r:id="rId13"/>
    <p:sldId id="264" r:id="rId14"/>
    <p:sldId id="266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6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8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9758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01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2440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0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3805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65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67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1935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155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7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42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68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517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08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9332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9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923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5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0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86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29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62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6486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44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9999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60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7622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961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13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95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38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364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844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375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29686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61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9337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41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18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6943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600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57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3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494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609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A999C-A02E-4158-B680-E6E01B387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82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64417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18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1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4029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0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898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067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86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71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85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2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8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23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white"/>
                </a:solidFill>
              </a:rPr>
              <a:pPr/>
              <a:t>9/23/2014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97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5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8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7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2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797AD-2A0D-4FF6-A12C-A63313F193E5}" type="datetimeFigureOut">
              <a:rPr lang="en-US" smtClean="0">
                <a:solidFill>
                  <a:prstClr val="black"/>
                </a:solidFill>
              </a:rPr>
              <a:pPr/>
              <a:t>9/23/2014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DA999C-A02E-4158-B680-E6E01B3871F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1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Likes and Dislikes!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describing ONE object that you like/dislike</a:t>
            </a:r>
          </a:p>
          <a:p>
            <a:pPr lvl="1"/>
            <a:r>
              <a:rPr lang="en-US" dirty="0" smtClean="0"/>
              <a:t>Use singular form: “</a:t>
            </a:r>
            <a:r>
              <a:rPr lang="en-US" dirty="0" err="1" smtClean="0"/>
              <a:t>gusta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If you are describing MORE THAN ONE object that you like/dislike</a:t>
            </a:r>
          </a:p>
          <a:p>
            <a:pPr lvl="1"/>
            <a:r>
              <a:rPr lang="en-US" dirty="0" smtClean="0"/>
              <a:t>Use plural form: “</a:t>
            </a:r>
            <a:r>
              <a:rPr lang="en-US" dirty="0" err="1" smtClean="0"/>
              <a:t>gustan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me/</a:t>
            </a:r>
            <a:r>
              <a:rPr lang="en-US" dirty="0" err="1" smtClean="0"/>
              <a:t>te</a:t>
            </a:r>
            <a:r>
              <a:rPr lang="en-US" dirty="0" smtClean="0"/>
              <a:t>/le/</a:t>
            </a:r>
            <a:r>
              <a:rPr lang="en-US" dirty="0" err="1" smtClean="0"/>
              <a:t>nos</a:t>
            </a:r>
            <a:r>
              <a:rPr lang="en-US" dirty="0" smtClean="0"/>
              <a:t>/les </a:t>
            </a:r>
            <a:r>
              <a:rPr lang="en-US" dirty="0" err="1" smtClean="0"/>
              <a:t>gusta</a:t>
            </a:r>
            <a:r>
              <a:rPr lang="en-US" dirty="0" smtClean="0"/>
              <a:t> nada _________</a:t>
            </a:r>
          </a:p>
          <a:p>
            <a:r>
              <a:rPr lang="en-US" dirty="0" smtClean="0"/>
              <a:t>No me/</a:t>
            </a:r>
            <a:r>
              <a:rPr lang="en-US" dirty="0" err="1" smtClean="0"/>
              <a:t>te</a:t>
            </a:r>
            <a:r>
              <a:rPr lang="en-US" dirty="0" smtClean="0"/>
              <a:t>/le/</a:t>
            </a:r>
            <a:r>
              <a:rPr lang="en-US" dirty="0" err="1" smtClean="0"/>
              <a:t>nos</a:t>
            </a:r>
            <a:r>
              <a:rPr lang="en-US" dirty="0" smtClean="0"/>
              <a:t>/les </a:t>
            </a:r>
            <a:r>
              <a:rPr lang="en-US" dirty="0" err="1" smtClean="0"/>
              <a:t>gusta</a:t>
            </a:r>
            <a:r>
              <a:rPr lang="en-US" dirty="0" smtClean="0"/>
              <a:t> ______para nada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36383"/>
              </p:ext>
            </p:extLst>
          </p:nvPr>
        </p:nvGraphicFramePr>
        <p:xfrm>
          <a:off x="457200" y="1481138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mí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nosotros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smtClean="0"/>
                        <a:t>nosotras</a:t>
                      </a:r>
                      <a:r>
                        <a:rPr lang="en-US" sz="320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NOS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ti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él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ella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 LE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usted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ellos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ellas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 LES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A </a:t>
                      </a:r>
                      <a:r>
                        <a:rPr lang="en-US" sz="3200" dirty="0" err="1" smtClean="0"/>
                        <a:t>ustedes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These go back to back, unless you are responding in a negative way. Then “no” goes where the arrow is (</a:t>
            </a:r>
            <a:r>
              <a:rPr lang="en-US" sz="1800" dirty="0" smtClean="0">
                <a:sym typeface="Wingdings" panose="05000000000000000000" pitchFamily="2" charset="2"/>
              </a:rPr>
              <a:t>)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65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?: what do you like to do?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 err="1" smtClean="0"/>
              <a:t>mí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gusta</a:t>
            </a:r>
            <a:r>
              <a:rPr lang="en-US" sz="2800" b="1" dirty="0" smtClean="0"/>
              <a:t> _____________________</a:t>
            </a:r>
          </a:p>
          <a:p>
            <a:pPr lvl="1"/>
            <a:r>
              <a:rPr lang="en-US" sz="2800" dirty="0" smtClean="0"/>
              <a:t>I like to _______________________</a:t>
            </a:r>
          </a:p>
          <a:p>
            <a:r>
              <a:rPr lang="en-US" sz="2800" dirty="0" smtClean="0"/>
              <a:t>Ex: A </a:t>
            </a:r>
            <a:r>
              <a:rPr lang="en-US" sz="2800" dirty="0" err="1" smtClean="0"/>
              <a:t>mí</a:t>
            </a:r>
            <a:r>
              <a:rPr lang="en-US" sz="2800" dirty="0" smtClean="0"/>
              <a:t>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practicar</a:t>
            </a:r>
            <a:r>
              <a:rPr lang="en-US" sz="2800" dirty="0" smtClean="0"/>
              <a:t> </a:t>
            </a:r>
            <a:r>
              <a:rPr lang="en-US" sz="2800" dirty="0" err="1" smtClean="0"/>
              <a:t>deportes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what you like to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b="1" dirty="0" smtClean="0"/>
              <a:t> mucho </a:t>
            </a:r>
            <a:r>
              <a:rPr lang="en-US" dirty="0" smtClean="0"/>
              <a:t>___________________</a:t>
            </a:r>
          </a:p>
          <a:p>
            <a:r>
              <a:rPr lang="en-US" dirty="0" smtClean="0"/>
              <a:t>I like to ________________ a lot.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encanta</a:t>
            </a:r>
            <a:r>
              <a:rPr lang="en-US" dirty="0" smtClean="0"/>
              <a:t> __________________</a:t>
            </a:r>
          </a:p>
          <a:p>
            <a:r>
              <a:rPr lang="en-US" dirty="0" smtClean="0"/>
              <a:t>I love to _________________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emphasis…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_________________?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b="1" dirty="0" err="1" smtClean="0"/>
              <a:t>Sí</a:t>
            </a:r>
            <a:r>
              <a:rPr lang="en-US" b="1" dirty="0" smtClean="0"/>
              <a:t>, </a:t>
            </a:r>
            <a:r>
              <a:rPr lang="en-US" b="1" dirty="0" smtClean="0"/>
              <a:t>a </a:t>
            </a:r>
            <a:r>
              <a:rPr lang="en-US" b="1" dirty="0" err="1" smtClean="0"/>
              <a:t>mí</a:t>
            </a:r>
            <a:r>
              <a:rPr lang="en-US" b="1" dirty="0" smtClean="0"/>
              <a:t> me </a:t>
            </a:r>
            <a:r>
              <a:rPr lang="en-US" b="1" dirty="0" err="1" smtClean="0"/>
              <a:t>gusta</a:t>
            </a:r>
            <a:r>
              <a:rPr lang="en-US" b="1" dirty="0" smtClean="0"/>
              <a:t> ____________________</a:t>
            </a:r>
          </a:p>
          <a:p>
            <a:pPr lvl="1"/>
            <a:r>
              <a:rPr lang="en-US" dirty="0" smtClean="0"/>
              <a:t>Yes, I like to ___________________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no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?: what do you not like to do?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 err="1" smtClean="0"/>
              <a:t>mí</a:t>
            </a:r>
            <a:r>
              <a:rPr lang="en-US" sz="2800" b="1" dirty="0" smtClean="0"/>
              <a:t> no me </a:t>
            </a:r>
            <a:r>
              <a:rPr lang="en-US" sz="2800" b="1" dirty="0" err="1" smtClean="0"/>
              <a:t>gusta</a:t>
            </a:r>
            <a:r>
              <a:rPr lang="en-US" sz="2800" b="1" dirty="0" smtClean="0"/>
              <a:t>______________________</a:t>
            </a:r>
          </a:p>
          <a:p>
            <a:pPr lvl="1"/>
            <a:r>
              <a:rPr lang="en-US" sz="2800" dirty="0" smtClean="0"/>
              <a:t>I don’t like to __________________________</a:t>
            </a:r>
          </a:p>
          <a:p>
            <a:r>
              <a:rPr lang="en-US" sz="2800" dirty="0" smtClean="0"/>
              <a:t>Ex: A mi 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nadar</a:t>
            </a:r>
            <a:r>
              <a:rPr lang="en-US" sz="2800" dirty="0" smtClean="0"/>
              <a:t>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what you DON’T like to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gusta</a:t>
            </a:r>
            <a:r>
              <a:rPr lang="en-US" sz="2400" dirty="0" smtClean="0"/>
              <a:t> __________________?</a:t>
            </a:r>
          </a:p>
          <a:p>
            <a:r>
              <a:rPr lang="en-US" sz="2400" dirty="0" smtClean="0"/>
              <a:t>Negative response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/>
              <a:t>No, a </a:t>
            </a:r>
            <a:r>
              <a:rPr lang="en-US" sz="2400" dirty="0" err="1"/>
              <a:t>mí</a:t>
            </a:r>
            <a:r>
              <a:rPr lang="en-US" sz="2400" dirty="0"/>
              <a:t> no me </a:t>
            </a:r>
            <a:r>
              <a:rPr lang="en-US" sz="2400" dirty="0" err="1"/>
              <a:t>gusta</a:t>
            </a:r>
            <a:r>
              <a:rPr lang="en-US" sz="2400" dirty="0"/>
              <a:t> </a:t>
            </a:r>
            <a:r>
              <a:rPr lang="en-US" sz="2400" dirty="0" smtClean="0"/>
              <a:t>________________</a:t>
            </a:r>
            <a:endParaRPr lang="en-US" sz="2400" dirty="0" smtClean="0"/>
          </a:p>
          <a:p>
            <a:pPr lvl="1"/>
            <a:r>
              <a:rPr lang="en-US" sz="2400" dirty="0" smtClean="0"/>
              <a:t>No</a:t>
            </a:r>
            <a:r>
              <a:rPr lang="en-US" sz="2400" dirty="0" smtClean="0"/>
              <a:t>, </a:t>
            </a:r>
            <a:r>
              <a:rPr lang="en-US" sz="2400" dirty="0" smtClean="0"/>
              <a:t>I </a:t>
            </a:r>
            <a:r>
              <a:rPr lang="en-US" sz="2400" dirty="0" smtClean="0"/>
              <a:t>don’t like </a:t>
            </a:r>
            <a:r>
              <a:rPr lang="en-US" sz="2400" dirty="0" smtClean="0"/>
              <a:t>__________________________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no me </a:t>
            </a:r>
            <a:r>
              <a:rPr lang="en-US" dirty="0" err="1" smtClean="0"/>
              <a:t>gusta</a:t>
            </a:r>
            <a:r>
              <a:rPr lang="en-US" dirty="0" smtClean="0"/>
              <a:t> nada______________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________para nada</a:t>
            </a:r>
          </a:p>
          <a:p>
            <a:r>
              <a:rPr lang="en-US" dirty="0" smtClean="0"/>
              <a:t>I don’t like to ___________at 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gusta</a:t>
            </a:r>
            <a:r>
              <a:rPr lang="en-US" sz="2400" dirty="0" smtClean="0"/>
              <a:t> _____________ o _____________?</a:t>
            </a:r>
          </a:p>
          <a:p>
            <a:r>
              <a:rPr lang="en-US" sz="2400" dirty="0" smtClean="0"/>
              <a:t>Do you like ___________ or ____________?</a:t>
            </a:r>
          </a:p>
          <a:p>
            <a:r>
              <a:rPr lang="en-US" sz="2400" dirty="0" smtClean="0"/>
              <a:t>Response:</a:t>
            </a:r>
          </a:p>
          <a:p>
            <a:pPr lvl="1"/>
            <a:r>
              <a:rPr lang="en-US" sz="2400" i="1" dirty="0" smtClean="0"/>
              <a:t>Positive:</a:t>
            </a:r>
          </a:p>
          <a:p>
            <a:pPr lvl="2"/>
            <a:r>
              <a:rPr lang="en-US" sz="2400" b="1" dirty="0" smtClean="0"/>
              <a:t>A </a:t>
            </a:r>
            <a:r>
              <a:rPr lang="en-US" sz="2400" b="1" dirty="0" err="1" smtClean="0"/>
              <a:t>mí</a:t>
            </a:r>
            <a:r>
              <a:rPr lang="en-US" sz="2400" b="1" dirty="0" smtClean="0"/>
              <a:t>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más</a:t>
            </a:r>
            <a:r>
              <a:rPr lang="en-US" sz="2400" b="1" dirty="0" smtClean="0"/>
              <a:t> ___________________</a:t>
            </a:r>
          </a:p>
          <a:p>
            <a:pPr lvl="2"/>
            <a:r>
              <a:rPr lang="en-US" sz="2400" dirty="0" smtClean="0"/>
              <a:t>I like _______________ more</a:t>
            </a:r>
          </a:p>
          <a:p>
            <a:pPr lvl="1"/>
            <a:r>
              <a:rPr lang="en-US" sz="2400" i="1" dirty="0" smtClean="0"/>
              <a:t>Negative:</a:t>
            </a:r>
          </a:p>
          <a:p>
            <a:pPr lvl="2"/>
            <a:r>
              <a:rPr lang="en-US" sz="2400" b="1" dirty="0" smtClean="0"/>
              <a:t>A </a:t>
            </a:r>
            <a:r>
              <a:rPr lang="en-US" sz="2400" b="1" dirty="0" err="1" smtClean="0"/>
              <a:t>mí</a:t>
            </a:r>
            <a:r>
              <a:rPr lang="en-US" sz="2400" b="1" dirty="0" smtClean="0"/>
              <a:t> no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</a:t>
            </a:r>
            <a:r>
              <a:rPr lang="en-US" sz="2400" b="1" dirty="0" smtClean="0"/>
              <a:t> ____________ </a:t>
            </a:r>
            <a:r>
              <a:rPr lang="en-US" sz="2400" b="1" dirty="0" err="1" smtClean="0"/>
              <a:t>ni</a:t>
            </a:r>
            <a:r>
              <a:rPr lang="en-US" sz="2400" b="1" dirty="0" smtClean="0"/>
              <a:t> ___________</a:t>
            </a:r>
          </a:p>
          <a:p>
            <a:pPr lvl="2"/>
            <a:r>
              <a:rPr lang="en-US" sz="2400" dirty="0" smtClean="0"/>
              <a:t>I don’t like neither _____________ nor ___________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person…</a:t>
            </a:r>
          </a:p>
          <a:p>
            <a:pPr lvl="1"/>
            <a:r>
              <a:rPr lang="en-US" dirty="0" smtClean="0"/>
              <a:t>A (pronoun or proper noun) </a:t>
            </a:r>
            <a:r>
              <a:rPr lang="en-US" b="1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Eli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cantar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About more than one person…</a:t>
            </a:r>
          </a:p>
          <a:p>
            <a:pPr lvl="1"/>
            <a:r>
              <a:rPr lang="en-US" dirty="0" smtClean="0"/>
              <a:t>A (pronoun or proper nouns) </a:t>
            </a:r>
            <a:r>
              <a:rPr lang="en-US" b="1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Shelby y Jasmine les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nadar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About you and others…</a:t>
            </a:r>
          </a:p>
          <a:p>
            <a:pPr lvl="1"/>
            <a:r>
              <a:rPr lang="en-US" dirty="0" smtClean="0"/>
              <a:t>A (pronoun or proper noun) </a:t>
            </a:r>
            <a:r>
              <a:rPr lang="en-US" b="1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bailar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someone directly…</a:t>
            </a:r>
          </a:p>
          <a:p>
            <a:pPr lvl="1"/>
            <a:r>
              <a:rPr lang="en-US" dirty="0" smtClean="0"/>
              <a:t>A ti </a:t>
            </a:r>
            <a:r>
              <a:rPr lang="en-US" b="1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407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Concourse</vt:lpstr>
      <vt:lpstr>1_Concourse</vt:lpstr>
      <vt:lpstr>2_Concourse</vt:lpstr>
      <vt:lpstr>3_Concourse</vt:lpstr>
      <vt:lpstr>4_Concourse</vt:lpstr>
      <vt:lpstr>5_Concourse</vt:lpstr>
      <vt:lpstr>Likes and Dislikes!</vt:lpstr>
      <vt:lpstr>Describing what you like to do…</vt:lpstr>
      <vt:lpstr>Adding emphasis…</vt:lpstr>
      <vt:lpstr>PowerPoint Presentation</vt:lpstr>
      <vt:lpstr>Describing what you DON’T like to do…</vt:lpstr>
      <vt:lpstr>PowerPoint Presentation</vt:lpstr>
      <vt:lpstr>Negative Emphasis</vt:lpstr>
      <vt:lpstr>Which one?</vt:lpstr>
      <vt:lpstr>Others…</vt:lpstr>
      <vt:lpstr>Objects…</vt:lpstr>
      <vt:lpstr>AT ALL!</vt:lpstr>
      <vt:lpstr>These go back to back, unless you are responding in a negative way. Then “no” goes where the arrow is ()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Likes and Dislikes!</dc:title>
  <dc:creator>Lauren Houser</dc:creator>
  <cp:lastModifiedBy>Lauren Houser</cp:lastModifiedBy>
  <cp:revision>10</cp:revision>
  <dcterms:created xsi:type="dcterms:W3CDTF">2014-08-13T14:55:21Z</dcterms:created>
  <dcterms:modified xsi:type="dcterms:W3CDTF">2014-09-23T20:00:29Z</dcterms:modified>
</cp:coreProperties>
</file>