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12726D7-8D2F-4BFA-98CD-53B492A21D3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87124D9-BEBD-4422-B60F-F32912A9F6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495300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use a negative </a:t>
            </a:r>
            <a:r>
              <a:rPr lang="en-US" sz="2400" dirty="0" err="1" smtClean="0"/>
              <a:t>tú</a:t>
            </a:r>
            <a:r>
              <a:rPr lang="en-US" sz="2400" dirty="0" smtClean="0"/>
              <a:t> command to tell one person to NOT do something. </a:t>
            </a:r>
          </a:p>
          <a:p>
            <a:r>
              <a:rPr lang="en-US" sz="2400" dirty="0" smtClean="0"/>
              <a:t>You use the first person conjugation of the verb, but instead of the “o”, you add…</a:t>
            </a:r>
          </a:p>
          <a:p>
            <a:r>
              <a:rPr lang="en-US" sz="2400" dirty="0" smtClean="0"/>
              <a:t>AR verbs:</a:t>
            </a:r>
          </a:p>
          <a:p>
            <a:pPr lvl="1"/>
            <a:r>
              <a:rPr lang="en-US" sz="2400" dirty="0" smtClean="0"/>
              <a:t>Write “no”</a:t>
            </a:r>
          </a:p>
          <a:p>
            <a:pPr lvl="1"/>
            <a:r>
              <a:rPr lang="en-US" sz="2400" dirty="0" smtClean="0"/>
              <a:t>Then drop the “o” from the verb and add “ES”</a:t>
            </a:r>
          </a:p>
          <a:p>
            <a:pPr lvl="1"/>
            <a:r>
              <a:rPr lang="en-US" sz="2400" dirty="0" smtClean="0"/>
              <a:t>EX: No </a:t>
            </a:r>
            <a:r>
              <a:rPr lang="en-US" sz="2400" dirty="0" err="1" smtClean="0"/>
              <a:t>hables</a:t>
            </a:r>
            <a:endParaRPr lang="en-US" sz="2400" dirty="0" smtClean="0"/>
          </a:p>
          <a:p>
            <a:r>
              <a:rPr lang="en-US" sz="2400" dirty="0" smtClean="0"/>
              <a:t>ER/IR verbs:</a:t>
            </a:r>
          </a:p>
          <a:p>
            <a:pPr lvl="1"/>
            <a:r>
              <a:rPr lang="en-US" sz="2400" dirty="0" smtClean="0"/>
              <a:t>Write “no”</a:t>
            </a:r>
          </a:p>
          <a:p>
            <a:pPr lvl="1"/>
            <a:r>
              <a:rPr lang="en-US" sz="2400" dirty="0" smtClean="0"/>
              <a:t>Then drop the “</a:t>
            </a:r>
            <a:r>
              <a:rPr lang="en-US" sz="2400" dirty="0" err="1" smtClean="0"/>
              <a:t>er</a:t>
            </a:r>
            <a:r>
              <a:rPr lang="en-US" sz="2400" dirty="0" smtClean="0"/>
              <a:t>/</a:t>
            </a:r>
            <a:r>
              <a:rPr lang="en-US" sz="2400" dirty="0" err="1" smtClean="0"/>
              <a:t>ir</a:t>
            </a:r>
            <a:r>
              <a:rPr lang="en-US" sz="2400" dirty="0" smtClean="0"/>
              <a:t>” and “AS”</a:t>
            </a:r>
          </a:p>
          <a:p>
            <a:pPr lvl="1"/>
            <a:r>
              <a:rPr lang="en-US" sz="2400" dirty="0" smtClean="0"/>
              <a:t>EX: No </a:t>
            </a:r>
            <a:r>
              <a:rPr lang="en-US" sz="2400" dirty="0" err="1" smtClean="0"/>
              <a:t>escribas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8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Dar: no des</a:t>
            </a:r>
          </a:p>
          <a:p>
            <a:r>
              <a:rPr lang="en-US" sz="2800" dirty="0" err="1" smtClean="0"/>
              <a:t>Ir</a:t>
            </a:r>
            <a:r>
              <a:rPr lang="en-US" sz="2800" dirty="0" smtClean="0"/>
              <a:t>: no </a:t>
            </a:r>
            <a:r>
              <a:rPr lang="en-US" sz="2800" dirty="0" err="1" smtClean="0"/>
              <a:t>vayas</a:t>
            </a:r>
            <a:endParaRPr lang="en-US" sz="2800" dirty="0" smtClean="0"/>
          </a:p>
          <a:p>
            <a:r>
              <a:rPr lang="en-US" sz="2800" dirty="0" err="1" smtClean="0"/>
              <a:t>Estar</a:t>
            </a:r>
            <a:r>
              <a:rPr lang="en-US" sz="2800" dirty="0" smtClean="0"/>
              <a:t>: no </a:t>
            </a:r>
            <a:r>
              <a:rPr lang="en-US" sz="2800" dirty="0" err="1" smtClean="0"/>
              <a:t>estés</a:t>
            </a:r>
            <a:endParaRPr lang="en-US" sz="2800" dirty="0" smtClean="0"/>
          </a:p>
          <a:p>
            <a:r>
              <a:rPr lang="en-US" sz="2800" dirty="0" err="1" smtClean="0"/>
              <a:t>Ser</a:t>
            </a:r>
            <a:r>
              <a:rPr lang="en-US" sz="2800" dirty="0" smtClean="0"/>
              <a:t>: no seas</a:t>
            </a:r>
          </a:p>
          <a:p>
            <a:r>
              <a:rPr lang="en-US" sz="2800" dirty="0" err="1" smtClean="0"/>
              <a:t>Poner</a:t>
            </a:r>
            <a:r>
              <a:rPr lang="en-US" sz="2800" dirty="0" smtClean="0"/>
              <a:t>: no </a:t>
            </a:r>
            <a:r>
              <a:rPr lang="en-US" sz="2800" dirty="0" err="1" smtClean="0"/>
              <a:t>pongas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Note: stem changing verbs still stem change with negative </a:t>
            </a:r>
            <a:r>
              <a:rPr lang="en-US" sz="2800" dirty="0" err="1" smtClean="0"/>
              <a:t>tu</a:t>
            </a:r>
            <a:r>
              <a:rPr lang="en-US" sz="2800" dirty="0" smtClean="0"/>
              <a:t> commands since you are taking the first person conjugation of the verb…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602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AND GAR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CAR:</a:t>
            </a:r>
          </a:p>
          <a:p>
            <a:pPr lvl="1"/>
            <a:r>
              <a:rPr lang="en-US" sz="3600" dirty="0" smtClean="0"/>
              <a:t>Drop “car” and add “</a:t>
            </a:r>
            <a:r>
              <a:rPr lang="en-US" sz="3600" dirty="0" err="1" smtClean="0"/>
              <a:t>ques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GAR:</a:t>
            </a:r>
          </a:p>
          <a:p>
            <a:pPr lvl="1"/>
            <a:r>
              <a:rPr lang="en-US" sz="3600" dirty="0" smtClean="0"/>
              <a:t>Drop “gar” and add “</a:t>
            </a:r>
            <a:r>
              <a:rPr lang="en-US" sz="3600" dirty="0" err="1" smtClean="0"/>
              <a:t>gues</a:t>
            </a:r>
            <a:r>
              <a:rPr lang="en-US" sz="3600" dirty="0" smtClean="0"/>
              <a:t>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695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Preparar</a:t>
            </a:r>
            <a:endParaRPr lang="en-US" sz="4000" dirty="0" smtClean="0"/>
          </a:p>
          <a:p>
            <a:r>
              <a:rPr lang="en-US" sz="4000" dirty="0" err="1" smtClean="0"/>
              <a:t>Pensar</a:t>
            </a:r>
            <a:endParaRPr lang="en-US" sz="4000" dirty="0" smtClean="0"/>
          </a:p>
          <a:p>
            <a:r>
              <a:rPr lang="en-US" sz="4000" dirty="0" err="1" smtClean="0"/>
              <a:t>Escribir</a:t>
            </a:r>
            <a:endParaRPr lang="en-US" sz="4000" dirty="0" smtClean="0"/>
          </a:p>
          <a:p>
            <a:r>
              <a:rPr lang="en-US" sz="4000" dirty="0" smtClean="0"/>
              <a:t>Comer</a:t>
            </a:r>
          </a:p>
          <a:p>
            <a:r>
              <a:rPr lang="en-US" sz="4000" dirty="0" err="1" smtClean="0"/>
              <a:t>Tener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8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Don’t run</a:t>
            </a:r>
          </a:p>
          <a:p>
            <a:r>
              <a:rPr lang="en-US" sz="4000" dirty="0" smtClean="0"/>
              <a:t>Don’t help</a:t>
            </a:r>
          </a:p>
          <a:p>
            <a:r>
              <a:rPr lang="en-US" sz="4000" dirty="0" smtClean="0"/>
              <a:t>Don’t play</a:t>
            </a:r>
          </a:p>
          <a:p>
            <a:r>
              <a:rPr lang="en-US" sz="4000" dirty="0" smtClean="0"/>
              <a:t>Don’t practice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0671738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19</TotalTime>
  <Words>170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Negative Tú Commands</vt:lpstr>
      <vt:lpstr>PowerPoint Presentation</vt:lpstr>
      <vt:lpstr>Irregulars…</vt:lpstr>
      <vt:lpstr>CAR AND GAR VERBS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Tú Commands</dc:title>
  <dc:creator>Lauren Houser</dc:creator>
  <cp:lastModifiedBy>Lauren Houser</cp:lastModifiedBy>
  <cp:revision>2</cp:revision>
  <dcterms:created xsi:type="dcterms:W3CDTF">2015-01-07T14:08:59Z</dcterms:created>
  <dcterms:modified xsi:type="dcterms:W3CDTF">2015-01-07T14:28:51Z</dcterms:modified>
</cp:coreProperties>
</file>