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EEC305-776C-48DB-BE34-FED69DA37E9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100586-5A2D-48A7-A15D-ABDC427123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vs Para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“</a:t>
            </a:r>
            <a:r>
              <a:rPr lang="en-US" dirty="0" err="1" smtClean="0"/>
              <a:t>por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indicate length of time or distance</a:t>
            </a:r>
          </a:p>
          <a:p>
            <a:pPr lvl="1"/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veinte</a:t>
            </a:r>
            <a:r>
              <a:rPr lang="en-US" dirty="0" smtClean="0"/>
              <a:t> </a:t>
            </a:r>
            <a:r>
              <a:rPr lang="en-US" dirty="0" err="1" smtClean="0"/>
              <a:t>minutos</a:t>
            </a:r>
            <a:endParaRPr lang="en-US" dirty="0" smtClean="0"/>
          </a:p>
          <a:p>
            <a:r>
              <a:rPr lang="en-US" dirty="0" smtClean="0"/>
              <a:t>To indicate movement through, along, or around</a:t>
            </a:r>
          </a:p>
          <a:p>
            <a:pPr lvl="1"/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caminata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sendero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indicate the </a:t>
            </a:r>
            <a:r>
              <a:rPr lang="en-US" dirty="0" err="1" smtClean="0"/>
              <a:t>exhange</a:t>
            </a:r>
            <a:r>
              <a:rPr lang="en-US" dirty="0" smtClean="0"/>
              <a:t> of one thing for another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pague</a:t>
            </a:r>
            <a:r>
              <a:rPr lang="en-US" dirty="0" smtClean="0"/>
              <a:t> </a:t>
            </a:r>
            <a:r>
              <a:rPr lang="en-US" dirty="0" err="1" smtClean="0"/>
              <a:t>demasiado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esos</a:t>
            </a:r>
            <a:r>
              <a:rPr lang="en-US" dirty="0" smtClean="0"/>
              <a:t> </a:t>
            </a:r>
            <a:r>
              <a:rPr lang="en-US" dirty="0" err="1" smtClean="0"/>
              <a:t>boletos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indicate reason or motive</a:t>
            </a:r>
          </a:p>
          <a:p>
            <a:pPr lvl="1"/>
            <a:r>
              <a:rPr lang="en-US" dirty="0" smtClean="0"/>
              <a:t>You will use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more often here…</a:t>
            </a:r>
          </a:p>
          <a:p>
            <a:r>
              <a:rPr lang="en-US" dirty="0" smtClean="0"/>
              <a:t>To indicate a substitution or action on someone’s behalf</a:t>
            </a:r>
          </a:p>
          <a:p>
            <a:pPr lvl="1"/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limpien</a:t>
            </a:r>
            <a:r>
              <a:rPr lang="en-US" dirty="0" smtClean="0"/>
              <a:t> la casa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indicate means of transportation or communication.</a:t>
            </a:r>
          </a:p>
          <a:p>
            <a:pPr lvl="1"/>
            <a:r>
              <a:rPr lang="en-US" dirty="0" err="1" smtClean="0"/>
              <a:t>Hablé</a:t>
            </a:r>
            <a:r>
              <a:rPr lang="en-US" dirty="0" smtClean="0"/>
              <a:t> con 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endParaRPr lang="en-US" dirty="0" smtClean="0"/>
          </a:p>
          <a:p>
            <a:r>
              <a:rPr lang="en-US" dirty="0" smtClean="0"/>
              <a:t>When expressing gratitude</a:t>
            </a:r>
          </a:p>
          <a:p>
            <a:pPr lvl="1"/>
            <a:r>
              <a:rPr lang="en-US" dirty="0" smtClean="0"/>
              <a:t>Gracias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regalo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77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“para”?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indicate destination</a:t>
            </a:r>
          </a:p>
          <a:p>
            <a:pPr lvl="1"/>
            <a:r>
              <a:rPr lang="en-US" dirty="0" smtClean="0"/>
              <a:t>El hombre </a:t>
            </a:r>
            <a:r>
              <a:rPr lang="en-US" dirty="0" err="1" smtClean="0"/>
              <a:t>salió</a:t>
            </a:r>
            <a:r>
              <a:rPr lang="en-US" dirty="0" smtClean="0"/>
              <a:t> para Madrid</a:t>
            </a:r>
          </a:p>
          <a:p>
            <a:r>
              <a:rPr lang="en-US" dirty="0" smtClean="0"/>
              <a:t>To show the use or purpose of something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vaso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para el </a:t>
            </a:r>
            <a:r>
              <a:rPr lang="en-US" dirty="0" err="1" smtClean="0"/>
              <a:t>agua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mean “in order to/for the purpose of”</a:t>
            </a:r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hacer</a:t>
            </a:r>
            <a:r>
              <a:rPr lang="en-US" dirty="0" smtClean="0"/>
              <a:t> paella…</a:t>
            </a:r>
          </a:p>
          <a:p>
            <a:r>
              <a:rPr lang="en-US" dirty="0" smtClean="0"/>
              <a:t>To indicate a recipient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para mi </a:t>
            </a:r>
            <a:r>
              <a:rPr lang="en-US" dirty="0" err="1" smtClean="0"/>
              <a:t>madre</a:t>
            </a:r>
            <a:endParaRPr lang="en-US" dirty="0" smtClean="0"/>
          </a:p>
          <a:p>
            <a:r>
              <a:rPr lang="en-US" dirty="0" smtClean="0"/>
              <a:t>To express a deadline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ensayo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para </a:t>
            </a:r>
            <a:r>
              <a:rPr lang="en-US" dirty="0" err="1" smtClean="0"/>
              <a:t>lunes</a:t>
            </a:r>
            <a:endParaRPr lang="en-US" dirty="0" smtClean="0"/>
          </a:p>
          <a:p>
            <a:r>
              <a:rPr lang="en-US" dirty="0" smtClean="0"/>
              <a:t>To express a contrast to what is expected</a:t>
            </a:r>
          </a:p>
          <a:p>
            <a:pPr lvl="1"/>
            <a:r>
              <a:rPr lang="en-US" dirty="0" smtClean="0"/>
              <a:t>Para un </a:t>
            </a:r>
            <a:r>
              <a:rPr lang="en-US" dirty="0" err="1" smtClean="0"/>
              <a:t>niño</a:t>
            </a:r>
            <a:r>
              <a:rPr lang="en-US" dirty="0" smtClean="0"/>
              <a:t>, lee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3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1542</TotalTime>
  <Words>187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Por vs Para</vt:lpstr>
      <vt:lpstr>¿Cómo usamos “por”?</vt:lpstr>
      <vt:lpstr>¿Cómo usamos “para”?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vs Para</dc:title>
  <dc:creator>Lauren Houser</dc:creator>
  <cp:lastModifiedBy>Lauren Houser</cp:lastModifiedBy>
  <cp:revision>5</cp:revision>
  <dcterms:created xsi:type="dcterms:W3CDTF">2015-01-28T13:43:40Z</dcterms:created>
  <dcterms:modified xsi:type="dcterms:W3CDTF">2015-05-18T13:05:55Z</dcterms:modified>
</cp:coreProperties>
</file>