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4CDE-322A-4C86-9C6A-F2A0F2D43F16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5F1D4-26D6-49E7-8255-F1C4987A34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Verb Structures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</a:t>
            </a:r>
            <a:r>
              <a:rPr lang="en-US" dirty="0" smtClean="0"/>
              <a:t> + a + infinitive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686800" cy="4051437"/>
          </a:xfrm>
        </p:spPr>
        <p:txBody>
          <a:bodyPr>
            <a:normAutofit fontScale="77500" lnSpcReduction="20000"/>
          </a:bodyPr>
          <a:lstStyle/>
          <a:p>
            <a:r>
              <a:rPr lang="en-US" sz="4400" dirty="0" smtClean="0"/>
              <a:t>Conjugation of </a:t>
            </a:r>
            <a:r>
              <a:rPr lang="en-US" sz="4400" dirty="0" err="1" smtClean="0"/>
              <a:t>ir</a:t>
            </a:r>
            <a:r>
              <a:rPr lang="en-US" sz="4400" dirty="0" smtClean="0"/>
              <a:t> + a + an infinitive= </a:t>
            </a:r>
            <a:r>
              <a:rPr lang="en-US" sz="4400" dirty="0" smtClean="0"/>
              <a:t>is/am/are </a:t>
            </a:r>
            <a:r>
              <a:rPr lang="en-US" sz="4400" dirty="0" smtClean="0"/>
              <a:t>going to _______</a:t>
            </a:r>
          </a:p>
          <a:p>
            <a:pPr lvl="1"/>
            <a:r>
              <a:rPr lang="en-US" sz="4400" dirty="0" err="1" smtClean="0"/>
              <a:t>Yo</a:t>
            </a:r>
            <a:r>
              <a:rPr lang="en-US" sz="4400" dirty="0" smtClean="0"/>
              <a:t> </a:t>
            </a:r>
            <a:r>
              <a:rPr lang="en-US" sz="4400" dirty="0" err="1" smtClean="0"/>
              <a:t>voy</a:t>
            </a:r>
            <a:r>
              <a:rPr lang="en-US" sz="4400" dirty="0" smtClean="0"/>
              <a:t> a </a:t>
            </a:r>
            <a:r>
              <a:rPr lang="en-US" sz="4400" dirty="0" err="1" smtClean="0"/>
              <a:t>bailar</a:t>
            </a:r>
            <a:r>
              <a:rPr lang="en-US" sz="4400" dirty="0" smtClean="0"/>
              <a:t>= </a:t>
            </a:r>
            <a:r>
              <a:rPr lang="en-US" sz="4400" dirty="0" err="1" smtClean="0"/>
              <a:t>im</a:t>
            </a:r>
            <a:r>
              <a:rPr lang="en-US" sz="4400" dirty="0" smtClean="0"/>
              <a:t> going to dance</a:t>
            </a:r>
          </a:p>
          <a:p>
            <a:pPr lvl="1"/>
            <a:r>
              <a:rPr lang="en-US" sz="4400" dirty="0" smtClean="0"/>
              <a:t>She is going to study</a:t>
            </a:r>
          </a:p>
          <a:p>
            <a:pPr lvl="2"/>
            <a:r>
              <a:rPr lang="en-US" sz="4200" dirty="0" smtClean="0"/>
              <a:t>Ella </a:t>
            </a:r>
            <a:r>
              <a:rPr lang="en-US" sz="4200" dirty="0" err="1" smtClean="0"/>
              <a:t>va</a:t>
            </a:r>
            <a:r>
              <a:rPr lang="en-US" sz="4200" dirty="0" smtClean="0"/>
              <a:t> a </a:t>
            </a:r>
            <a:r>
              <a:rPr lang="en-US" sz="4200" dirty="0" err="1" smtClean="0"/>
              <a:t>estudiar</a:t>
            </a:r>
            <a:endParaRPr lang="en-US" sz="4200" dirty="0" smtClean="0"/>
          </a:p>
          <a:p>
            <a:pPr lvl="1"/>
            <a:r>
              <a:rPr lang="en-US" sz="4400" dirty="0" smtClean="0"/>
              <a:t>Y’all are going to cook</a:t>
            </a:r>
          </a:p>
        </p:txBody>
      </p:sp>
    </p:spTree>
    <p:extLst>
      <p:ext uri="{BB962C8B-B14F-4D97-AF65-F5344CB8AC3E}">
        <p14:creationId xmlns:p14="http://schemas.microsoft.com/office/powerpoint/2010/main" val="40419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125113" cy="924475"/>
          </a:xfrm>
        </p:spPr>
        <p:txBody>
          <a:bodyPr/>
          <a:lstStyle/>
          <a:p>
            <a:r>
              <a:rPr lang="en-US" sz="3600" dirty="0" err="1" smtClean="0"/>
              <a:t>Ir</a:t>
            </a:r>
            <a:r>
              <a:rPr lang="en-US" sz="3600" dirty="0" smtClean="0"/>
              <a:t> + a + location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7361"/>
            <a:ext cx="8686800" cy="4051437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Conjugation of </a:t>
            </a:r>
            <a:r>
              <a:rPr lang="en-US" sz="3200" dirty="0" err="1" smtClean="0"/>
              <a:t>ir</a:t>
            </a:r>
            <a:r>
              <a:rPr lang="en-US" sz="3200" dirty="0" smtClean="0"/>
              <a:t> + a + location = going to ____</a:t>
            </a:r>
          </a:p>
          <a:p>
            <a:pPr lvl="1"/>
            <a:r>
              <a:rPr lang="en-US" sz="3200" dirty="0" smtClean="0"/>
              <a:t>Use a definite article with your location</a:t>
            </a:r>
          </a:p>
          <a:p>
            <a:pPr lvl="2"/>
            <a:r>
              <a:rPr lang="en-US" sz="3200" dirty="0" smtClean="0"/>
              <a:t>Masculine </a:t>
            </a:r>
            <a:r>
              <a:rPr lang="en-US" sz="3200" dirty="0" err="1" smtClean="0"/>
              <a:t>article</a:t>
            </a:r>
            <a:r>
              <a:rPr lang="en-US" sz="3200" dirty="0" err="1" smtClean="0">
                <a:sym typeface="Wingdings" panose="05000000000000000000" pitchFamily="2" charset="2"/>
              </a:rPr>
              <a:t>Al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lvl="2"/>
            <a:r>
              <a:rPr lang="en-US" sz="3200" dirty="0" smtClean="0">
                <a:sym typeface="Wingdings" panose="05000000000000000000" pitchFamily="2" charset="2"/>
              </a:rPr>
              <a:t>Feminine </a:t>
            </a:r>
            <a:r>
              <a:rPr lang="en-US" sz="3200" dirty="0" err="1" smtClean="0">
                <a:sym typeface="Wingdings" panose="05000000000000000000" pitchFamily="2" charset="2"/>
              </a:rPr>
              <a:t>articleA</a:t>
            </a:r>
            <a:r>
              <a:rPr lang="en-US" sz="3200" dirty="0" smtClean="0">
                <a:sym typeface="Wingdings" panose="05000000000000000000" pitchFamily="2" charset="2"/>
              </a:rPr>
              <a:t> la</a:t>
            </a:r>
          </a:p>
          <a:p>
            <a:pPr lvl="2"/>
            <a:r>
              <a:rPr lang="en-US" sz="3200" dirty="0" smtClean="0">
                <a:sym typeface="Wingdings" panose="05000000000000000000" pitchFamily="2" charset="2"/>
              </a:rPr>
              <a:t>M. plural A los</a:t>
            </a:r>
          </a:p>
          <a:p>
            <a:pPr lvl="2"/>
            <a:r>
              <a:rPr lang="en-US" sz="3200" dirty="0" smtClean="0">
                <a:sym typeface="Wingdings" panose="05000000000000000000" pitchFamily="2" charset="2"/>
              </a:rPr>
              <a:t>F. plural A </a:t>
            </a:r>
            <a:r>
              <a:rPr lang="en-US" sz="3200" dirty="0" err="1" smtClean="0">
                <a:sym typeface="Wingdings" panose="05000000000000000000" pitchFamily="2" charset="2"/>
              </a:rPr>
              <a:t>las</a:t>
            </a:r>
            <a:endParaRPr lang="en-US" sz="3200" dirty="0" smtClean="0"/>
          </a:p>
          <a:p>
            <a:pPr lvl="1"/>
            <a:r>
              <a:rPr lang="en-US" sz="3200" dirty="0" smtClean="0"/>
              <a:t>Ella </a:t>
            </a:r>
            <a:r>
              <a:rPr lang="en-US" sz="3200" dirty="0" err="1" smtClean="0"/>
              <a:t>va</a:t>
            </a:r>
            <a:r>
              <a:rPr lang="en-US" sz="3200" dirty="0" smtClean="0"/>
              <a:t> a la </a:t>
            </a:r>
            <a:r>
              <a:rPr lang="en-US" sz="3200" dirty="0" err="1" smtClean="0"/>
              <a:t>clase</a:t>
            </a:r>
            <a:r>
              <a:rPr lang="en-US" sz="3200" dirty="0" smtClean="0"/>
              <a:t> de </a:t>
            </a:r>
            <a:r>
              <a:rPr lang="en-US" sz="4400" dirty="0" err="1" smtClean="0"/>
              <a:t>español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854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Tener</a:t>
            </a:r>
            <a:r>
              <a:rPr lang="en-US" dirty="0" smtClean="0"/>
              <a:t> + 	</a:t>
            </a:r>
            <a:r>
              <a:rPr lang="en-US" dirty="0" err="1" smtClean="0"/>
              <a:t>que</a:t>
            </a:r>
            <a:r>
              <a:rPr lang="en-US" dirty="0" smtClean="0"/>
              <a:t> + infinitive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Tener</a:t>
            </a:r>
            <a:r>
              <a:rPr lang="en-US" sz="4400" dirty="0" smtClean="0"/>
              <a:t> + </a:t>
            </a:r>
            <a:r>
              <a:rPr lang="en-US" sz="4400" dirty="0" err="1" smtClean="0"/>
              <a:t>que</a:t>
            </a:r>
            <a:r>
              <a:rPr lang="en-US" sz="4400" dirty="0" smtClean="0"/>
              <a:t> + infinitive= have/has to _______</a:t>
            </a:r>
          </a:p>
          <a:p>
            <a:pPr lvl="1"/>
            <a:r>
              <a:rPr lang="en-US" sz="4400" dirty="0" err="1" smtClean="0"/>
              <a:t>Nosotros</a:t>
            </a:r>
            <a:r>
              <a:rPr lang="en-US" sz="4400" dirty="0" smtClean="0"/>
              <a:t> </a:t>
            </a:r>
            <a:r>
              <a:rPr lang="en-US" sz="4400" dirty="0" err="1" smtClean="0"/>
              <a:t>tenemos</a:t>
            </a:r>
            <a:r>
              <a:rPr lang="en-US" sz="4400" dirty="0" smtClean="0"/>
              <a:t> </a:t>
            </a:r>
            <a:r>
              <a:rPr lang="en-US" sz="4400" dirty="0" err="1" smtClean="0"/>
              <a:t>que</a:t>
            </a:r>
            <a:r>
              <a:rPr lang="en-US" sz="4400" dirty="0" smtClean="0"/>
              <a:t> </a:t>
            </a:r>
            <a:r>
              <a:rPr lang="en-US" sz="4400" dirty="0" err="1" smtClean="0"/>
              <a:t>estudiar</a:t>
            </a:r>
            <a:r>
              <a:rPr lang="en-US" sz="4400" dirty="0" smtClean="0"/>
              <a:t> para el </a:t>
            </a:r>
            <a:r>
              <a:rPr lang="en-US" sz="4400" dirty="0" err="1" smtClean="0"/>
              <a:t>examen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162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Querer</a:t>
            </a:r>
            <a:r>
              <a:rPr lang="en-US" dirty="0" smtClean="0"/>
              <a:t> + </a:t>
            </a:r>
            <a:r>
              <a:rPr lang="en-US" dirty="0" err="1" smtClean="0"/>
              <a:t>infinitve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Querer</a:t>
            </a:r>
            <a:r>
              <a:rPr lang="en-US" sz="4400" dirty="0" smtClean="0"/>
              <a:t> + infinitive = want to</a:t>
            </a:r>
          </a:p>
          <a:p>
            <a:pPr lvl="1"/>
            <a:r>
              <a:rPr lang="en-US" sz="4400" dirty="0" err="1" smtClean="0"/>
              <a:t>Ustedes</a:t>
            </a:r>
            <a:r>
              <a:rPr lang="en-US" sz="4400" dirty="0" smtClean="0"/>
              <a:t> </a:t>
            </a:r>
            <a:r>
              <a:rPr lang="en-US" sz="4400" dirty="0" err="1" smtClean="0"/>
              <a:t>quieren</a:t>
            </a:r>
            <a:r>
              <a:rPr lang="en-US" sz="4400" dirty="0" smtClean="0"/>
              <a:t> </a:t>
            </a:r>
            <a:r>
              <a:rPr lang="en-US" sz="4400" dirty="0" err="1" smtClean="0"/>
              <a:t>practicar</a:t>
            </a:r>
            <a:r>
              <a:rPr lang="en-US" sz="4400" dirty="0" smtClean="0"/>
              <a:t> el piano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89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Pensar</a:t>
            </a:r>
            <a:r>
              <a:rPr lang="en-US" dirty="0" smtClean="0"/>
              <a:t> + 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Pensar</a:t>
            </a:r>
            <a:r>
              <a:rPr lang="en-US" sz="5400" dirty="0" smtClean="0"/>
              <a:t> + en= think about</a:t>
            </a:r>
          </a:p>
          <a:p>
            <a:pPr lvl="1"/>
            <a:r>
              <a:rPr lang="en-US" sz="5400" dirty="0" err="1" smtClean="0"/>
              <a:t>Yo</a:t>
            </a:r>
            <a:r>
              <a:rPr lang="en-US" sz="5400" dirty="0" smtClean="0"/>
              <a:t> </a:t>
            </a:r>
            <a:r>
              <a:rPr lang="en-US" sz="5400" dirty="0" err="1" smtClean="0"/>
              <a:t>pienso</a:t>
            </a:r>
            <a:r>
              <a:rPr lang="en-US" sz="5400" dirty="0" smtClean="0"/>
              <a:t> en Aaron Rodgers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8076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8872</TotalTime>
  <Words>141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Winter</vt:lpstr>
      <vt:lpstr>Irregular Verb Structures </vt:lpstr>
      <vt:lpstr>Ir + a + infinitive </vt:lpstr>
      <vt:lpstr>Ir + a + location</vt:lpstr>
      <vt:lpstr>Tener +  que + infinitive</vt:lpstr>
      <vt:lpstr>Querer + infinitve </vt:lpstr>
      <vt:lpstr>Pensar + en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Lauren Houser</cp:lastModifiedBy>
  <cp:revision>13</cp:revision>
  <dcterms:created xsi:type="dcterms:W3CDTF">2014-02-05T16:51:06Z</dcterms:created>
  <dcterms:modified xsi:type="dcterms:W3CDTF">2015-02-02T13:37:12Z</dcterms:modified>
</cp:coreProperties>
</file>