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960990-DB2A-47C2-89D6-98BACB4618EF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B9BE38-128E-4555-A860-B039B9B766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Verbs and Structures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7361"/>
            <a:ext cx="8686800" cy="4051437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Conjugation of </a:t>
            </a:r>
            <a:r>
              <a:rPr lang="en-US" sz="3200" dirty="0" err="1" smtClean="0"/>
              <a:t>ir</a:t>
            </a:r>
            <a:r>
              <a:rPr lang="en-US" sz="3200" dirty="0" smtClean="0"/>
              <a:t> + a + location = going to ____</a:t>
            </a:r>
          </a:p>
          <a:p>
            <a:pPr lvl="1"/>
            <a:r>
              <a:rPr lang="en-US" sz="3200" dirty="0" smtClean="0"/>
              <a:t>Use a definite article with your location</a:t>
            </a:r>
          </a:p>
          <a:p>
            <a:pPr lvl="2"/>
            <a:r>
              <a:rPr lang="en-US" sz="3200" dirty="0" smtClean="0"/>
              <a:t>Masculine </a:t>
            </a:r>
            <a:r>
              <a:rPr lang="en-US" sz="3200" dirty="0" err="1" smtClean="0"/>
              <a:t>article</a:t>
            </a:r>
            <a:r>
              <a:rPr lang="en-US" sz="3200" dirty="0" err="1" smtClean="0">
                <a:sym typeface="Wingdings" panose="05000000000000000000" pitchFamily="2" charset="2"/>
              </a:rPr>
              <a:t>Al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Feminine </a:t>
            </a:r>
            <a:r>
              <a:rPr lang="en-US" sz="3200" dirty="0" err="1" smtClean="0">
                <a:sym typeface="Wingdings" panose="05000000000000000000" pitchFamily="2" charset="2"/>
              </a:rPr>
              <a:t>articleA</a:t>
            </a:r>
            <a:r>
              <a:rPr lang="en-US" sz="3200" dirty="0" smtClean="0">
                <a:sym typeface="Wingdings" panose="05000000000000000000" pitchFamily="2" charset="2"/>
              </a:rPr>
              <a:t> la</a:t>
            </a: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M. plural A los</a:t>
            </a: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F. plural A </a:t>
            </a:r>
            <a:r>
              <a:rPr lang="en-US" sz="3200" dirty="0" err="1" smtClean="0">
                <a:sym typeface="Wingdings" panose="05000000000000000000" pitchFamily="2" charset="2"/>
              </a:rPr>
              <a:t>las</a:t>
            </a:r>
            <a:endParaRPr lang="en-US" sz="3200" dirty="0" smtClean="0"/>
          </a:p>
          <a:p>
            <a:pPr lvl="1"/>
            <a:r>
              <a:rPr lang="en-US" sz="3200" dirty="0" smtClean="0"/>
              <a:t>Ella </a:t>
            </a:r>
            <a:r>
              <a:rPr lang="en-US" sz="3200" dirty="0" err="1" smtClean="0"/>
              <a:t>va</a:t>
            </a:r>
            <a:r>
              <a:rPr lang="en-US" sz="3200" dirty="0" smtClean="0"/>
              <a:t> a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4400" dirty="0" err="1" smtClean="0"/>
              <a:t>español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125113" cy="924475"/>
          </a:xfrm>
        </p:spPr>
        <p:txBody>
          <a:bodyPr/>
          <a:lstStyle/>
          <a:p>
            <a:r>
              <a:rPr lang="en-US" sz="3600" dirty="0" err="1" smtClean="0"/>
              <a:t>Ir</a:t>
            </a:r>
            <a:r>
              <a:rPr lang="en-US" sz="3600" dirty="0" smtClean="0"/>
              <a:t> + a + location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49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Tener</a:t>
            </a:r>
            <a:r>
              <a:rPr lang="en-US" sz="4400" dirty="0" smtClean="0"/>
              <a:t> + </a:t>
            </a:r>
            <a:r>
              <a:rPr lang="en-US" sz="4400" dirty="0" err="1" smtClean="0"/>
              <a:t>que</a:t>
            </a:r>
            <a:r>
              <a:rPr lang="en-US" sz="4400" dirty="0" smtClean="0"/>
              <a:t> + infinitive= have/has to _______</a:t>
            </a:r>
          </a:p>
          <a:p>
            <a:pPr lvl="1"/>
            <a:r>
              <a:rPr lang="en-US" sz="4400" dirty="0" err="1" smtClean="0"/>
              <a:t>Nosotros</a:t>
            </a:r>
            <a:r>
              <a:rPr lang="en-US" sz="4400" dirty="0" smtClean="0"/>
              <a:t> </a:t>
            </a:r>
            <a:r>
              <a:rPr lang="en-US" sz="4400" dirty="0" err="1" smtClean="0"/>
              <a:t>tenemos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estudiar</a:t>
            </a:r>
            <a:r>
              <a:rPr lang="en-US" sz="4400" dirty="0" smtClean="0"/>
              <a:t> para el </a:t>
            </a:r>
            <a:r>
              <a:rPr lang="en-US" sz="4400" dirty="0" err="1" smtClean="0"/>
              <a:t>examen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+ 	</a:t>
            </a:r>
            <a:r>
              <a:rPr lang="en-US" dirty="0" err="1" smtClean="0"/>
              <a:t>que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Querer</a:t>
            </a:r>
            <a:r>
              <a:rPr lang="en-US" sz="4400" dirty="0" smtClean="0"/>
              <a:t> + infinitive = want to</a:t>
            </a:r>
          </a:p>
          <a:p>
            <a:pPr lvl="1"/>
            <a:r>
              <a:rPr lang="en-US" sz="4400" dirty="0" err="1" smtClean="0"/>
              <a:t>Ustedes</a:t>
            </a:r>
            <a:r>
              <a:rPr lang="en-US" sz="4400" dirty="0" smtClean="0"/>
              <a:t> </a:t>
            </a:r>
            <a:r>
              <a:rPr lang="en-US" sz="4400" dirty="0" err="1" smtClean="0"/>
              <a:t>quieren</a:t>
            </a:r>
            <a:r>
              <a:rPr lang="en-US" sz="4400" dirty="0" smtClean="0"/>
              <a:t> </a:t>
            </a:r>
            <a:r>
              <a:rPr lang="en-US" sz="4400" dirty="0" err="1" smtClean="0"/>
              <a:t>practicar</a:t>
            </a:r>
            <a:r>
              <a:rPr lang="en-US" sz="4400" dirty="0" smtClean="0"/>
              <a:t> el piano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+ </a:t>
            </a:r>
            <a:r>
              <a:rPr lang="en-US" dirty="0" err="1" smtClean="0"/>
              <a:t>infinitve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Pensar</a:t>
            </a:r>
            <a:r>
              <a:rPr lang="en-US" sz="5400" dirty="0" smtClean="0"/>
              <a:t> + en= think about</a:t>
            </a:r>
          </a:p>
          <a:p>
            <a:pPr lvl="1"/>
            <a:r>
              <a:rPr lang="en-US" sz="5400" dirty="0" err="1" smtClean="0"/>
              <a:t>Yo</a:t>
            </a:r>
            <a:r>
              <a:rPr lang="en-US" sz="5400" dirty="0" smtClean="0"/>
              <a:t> </a:t>
            </a:r>
            <a:r>
              <a:rPr lang="en-US" sz="5400" dirty="0" err="1" smtClean="0"/>
              <a:t>pienso</a:t>
            </a:r>
            <a:r>
              <a:rPr lang="en-US" sz="5400" dirty="0" smtClean="0"/>
              <a:t> en Aaron Rodgers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Pensar</a:t>
            </a:r>
            <a:r>
              <a:rPr lang="en-US" dirty="0" smtClean="0"/>
              <a:t> + 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511464"/>
              </p:ext>
            </p:extLst>
          </p:nvPr>
        </p:nvGraphicFramePr>
        <p:xfrm>
          <a:off x="457200" y="22860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Pienso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Pensamos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Piensas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Piensa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Piensan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Pensar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063498"/>
              </p:ext>
            </p:extLst>
          </p:nvPr>
        </p:nvGraphicFramePr>
        <p:xfrm>
          <a:off x="457200" y="22098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Juego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Jugamos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Juegas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Juega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Juegan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 smtClean="0"/>
              <a:t> (</a:t>
            </a:r>
            <a:r>
              <a:rPr lang="en-US" dirty="0" err="1" smtClean="0"/>
              <a:t>u</a:t>
            </a:r>
            <a:r>
              <a:rPr lang="en-US" dirty="0" err="1" smtClean="0">
                <a:sym typeface="Wingdings" panose="05000000000000000000" pitchFamily="2" charset="2"/>
              </a:rPr>
              <a:t>ue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722875"/>
              </p:ext>
            </p:extLst>
          </p:nvPr>
        </p:nvGraphicFramePr>
        <p:xfrm>
          <a:off x="533400" y="23622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Quiero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Queremos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Quieres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Quiere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Quieren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767956"/>
              </p:ext>
            </p:extLst>
          </p:nvPr>
        </p:nvGraphicFramePr>
        <p:xfrm>
          <a:off x="457200" y="24384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Duermo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Dormimos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Duermes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Duerme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Duermen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Dormir</a:t>
            </a:r>
            <a:r>
              <a:rPr lang="en-US" dirty="0" smtClean="0"/>
              <a:t> (</a:t>
            </a:r>
            <a:r>
              <a:rPr lang="en-US" dirty="0" err="1" smtClean="0"/>
              <a:t>o</a:t>
            </a:r>
            <a:r>
              <a:rPr lang="en-US" dirty="0" err="1" smtClean="0">
                <a:sym typeface="Wingdings" panose="05000000000000000000" pitchFamily="2" charset="2"/>
              </a:rPr>
              <a:t>ue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563025"/>
              </p:ext>
            </p:extLst>
          </p:nvPr>
        </p:nvGraphicFramePr>
        <p:xfrm>
          <a:off x="533400" y="21336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Doy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Damos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Dan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 (irregular first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51552"/>
              </p:ext>
            </p:extLst>
          </p:nvPr>
        </p:nvGraphicFramePr>
        <p:xfrm>
          <a:off x="457200" y="2590800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Tengo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Tenemos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Tienes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Tiene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Tienen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Tener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 (irregular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094385"/>
              </p:ext>
            </p:extLst>
          </p:nvPr>
        </p:nvGraphicFramePr>
        <p:xfrm>
          <a:off x="457200" y="21336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Voy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Vamos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(totally irregular)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686800" cy="4051437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Conjugation of </a:t>
            </a:r>
            <a:r>
              <a:rPr lang="en-US" sz="4400" dirty="0" err="1" smtClean="0"/>
              <a:t>ir</a:t>
            </a:r>
            <a:r>
              <a:rPr lang="en-US" sz="4400" dirty="0" smtClean="0"/>
              <a:t> + a + an infinitive= is/am/are going to _______</a:t>
            </a:r>
          </a:p>
          <a:p>
            <a:pPr lvl="1"/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 smtClean="0"/>
              <a:t>voy</a:t>
            </a:r>
            <a:r>
              <a:rPr lang="en-US" sz="4400" dirty="0" smtClean="0"/>
              <a:t> a </a:t>
            </a:r>
            <a:r>
              <a:rPr lang="en-US" sz="4400" dirty="0" err="1" smtClean="0"/>
              <a:t>bailar</a:t>
            </a:r>
            <a:r>
              <a:rPr lang="en-US" sz="4400" dirty="0" smtClean="0"/>
              <a:t>= </a:t>
            </a:r>
            <a:r>
              <a:rPr lang="en-US" sz="4400" dirty="0" err="1" smtClean="0"/>
              <a:t>im</a:t>
            </a:r>
            <a:r>
              <a:rPr lang="en-US" sz="4400" dirty="0" smtClean="0"/>
              <a:t> going to dance</a:t>
            </a:r>
          </a:p>
          <a:p>
            <a:pPr lvl="1"/>
            <a:r>
              <a:rPr lang="en-US" sz="4400" dirty="0" smtClean="0"/>
              <a:t>She is going to study</a:t>
            </a:r>
          </a:p>
          <a:p>
            <a:pPr lvl="2"/>
            <a:r>
              <a:rPr lang="en-US" sz="4200" dirty="0" smtClean="0"/>
              <a:t>Ella </a:t>
            </a:r>
            <a:r>
              <a:rPr lang="en-US" sz="4200" dirty="0" err="1" smtClean="0"/>
              <a:t>va</a:t>
            </a:r>
            <a:r>
              <a:rPr lang="en-US" sz="4200" dirty="0" smtClean="0"/>
              <a:t> a </a:t>
            </a:r>
            <a:r>
              <a:rPr lang="en-US" sz="4200" dirty="0" err="1" smtClean="0"/>
              <a:t>estudiar</a:t>
            </a:r>
            <a:endParaRPr lang="en-US" sz="4200" dirty="0" smtClean="0"/>
          </a:p>
          <a:p>
            <a:pPr lvl="1"/>
            <a:r>
              <a:rPr lang="en-US" sz="4400" dirty="0" smtClean="0"/>
              <a:t>Y’all are going to cook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+ a + infinitive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1429</TotalTime>
  <Words>214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Irregular Verbs and Structures Review</vt:lpstr>
      <vt:lpstr>Pensar (eie)</vt:lpstr>
      <vt:lpstr>Jugar (uue)</vt:lpstr>
      <vt:lpstr>Querer (eie)</vt:lpstr>
      <vt:lpstr>Dormir (oue)</vt:lpstr>
      <vt:lpstr>Dar (irregular first person)</vt:lpstr>
      <vt:lpstr>Tener  (eie) (irregular 1st person)</vt:lpstr>
      <vt:lpstr>Ir (totally irregular)</vt:lpstr>
      <vt:lpstr>Ir + a + infinitive </vt:lpstr>
      <vt:lpstr>Ir + a + location</vt:lpstr>
      <vt:lpstr>Tener +  que + infinitive</vt:lpstr>
      <vt:lpstr>Querer + infinitve </vt:lpstr>
      <vt:lpstr>Pensar + en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 and Structures Review</dc:title>
  <dc:creator>Lauren Houser</dc:creator>
  <cp:lastModifiedBy>Lauren Houser</cp:lastModifiedBy>
  <cp:revision>3</cp:revision>
  <dcterms:created xsi:type="dcterms:W3CDTF">2015-08-17T13:40:58Z</dcterms:created>
  <dcterms:modified xsi:type="dcterms:W3CDTF">2015-08-18T13:30:24Z</dcterms:modified>
</cp:coreProperties>
</file>