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56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96396-AC9A-4625-A9D3-A63F8653891B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FD680-39FD-43DA-AB04-3F3CA048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5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FD680-39FD-43DA-AB04-3F3CA04801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26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77CB-8561-4021-864D-4030D299EB9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7D86-2009-4137-B70E-C22FB272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0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77CB-8561-4021-864D-4030D299EB9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7D86-2009-4137-B70E-C22FB272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1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77CB-8561-4021-864D-4030D299EB9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7D86-2009-4137-B70E-C22FB272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0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77CB-8561-4021-864D-4030D299EB9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7D86-2009-4137-B70E-C22FB272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47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77CB-8561-4021-864D-4030D299EB9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7D86-2009-4137-B70E-C22FB272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13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77CB-8561-4021-864D-4030D299EB9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7D86-2009-4137-B70E-C22FB272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9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77CB-8561-4021-864D-4030D299EB9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7D86-2009-4137-B70E-C22FB272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5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77CB-8561-4021-864D-4030D299EB9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7D86-2009-4137-B70E-C22FB272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77CB-8561-4021-864D-4030D299EB9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7D86-2009-4137-B70E-C22FB272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7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77CB-8561-4021-864D-4030D299EB9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7D86-2009-4137-B70E-C22FB272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5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77CB-8561-4021-864D-4030D299EB9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7D86-2009-4137-B70E-C22FB272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6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377CB-8561-4021-864D-4030D299EB9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27D86-2009-4137-B70E-C22FB272C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5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Proyecto de </a:t>
            </a:r>
            <a:r>
              <a:rPr lang="en-US" dirty="0" err="1" smtClean="0"/>
              <a:t>Receta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8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00800"/>
          </a:xfrm>
        </p:spPr>
        <p:txBody>
          <a:bodyPr>
            <a:normAutofit fontScale="47500" lnSpcReduction="20000"/>
          </a:bodyPr>
          <a:lstStyle/>
          <a:p>
            <a:r>
              <a:rPr lang="en-US" sz="5800" dirty="0"/>
              <a:t>Each of you will choose a city from a Spanish speaking country, and research one particular dish that is made there. You will write a one paragraph summary describing the city you researched (where is it, what is interesting about it </a:t>
            </a:r>
            <a:r>
              <a:rPr lang="en-US" sz="5800" dirty="0" err="1"/>
              <a:t>etc</a:t>
            </a:r>
            <a:r>
              <a:rPr lang="en-US" sz="5800" dirty="0"/>
              <a:t>) and what the dish is. Then you will write out a recipe using measurements of the recipe and commands explaining how to make the dish. This will not be in paragraph form, but similar to the example </a:t>
            </a:r>
            <a:r>
              <a:rPr lang="en-US" sz="5800" dirty="0" smtClean="0"/>
              <a:t>on the next slide. </a:t>
            </a:r>
          </a:p>
          <a:p>
            <a:pPr lvl="1"/>
            <a:r>
              <a:rPr lang="en-US" sz="5100" dirty="0" smtClean="0"/>
              <a:t>You </a:t>
            </a:r>
            <a:r>
              <a:rPr lang="en-US" sz="5100" dirty="0"/>
              <a:t>must use AT LEAST 4 of the different verbs from our </a:t>
            </a:r>
            <a:r>
              <a:rPr lang="en-US" sz="5100" dirty="0" smtClean="0"/>
              <a:t>vocabulary</a:t>
            </a:r>
            <a:r>
              <a:rPr lang="en-US" sz="5100" dirty="0"/>
              <a:t> </a:t>
            </a:r>
            <a:r>
              <a:rPr lang="en-US" sz="5100" dirty="0" smtClean="0"/>
              <a:t>in the “</a:t>
            </a:r>
            <a:r>
              <a:rPr lang="en-US" sz="5100" dirty="0" err="1" smtClean="0"/>
              <a:t>usted</a:t>
            </a:r>
            <a:r>
              <a:rPr lang="en-US" sz="5100" dirty="0" smtClean="0"/>
              <a:t>” form</a:t>
            </a:r>
          </a:p>
          <a:p>
            <a:pPr lvl="2"/>
            <a:r>
              <a:rPr lang="en-US" sz="4700" dirty="0" smtClean="0"/>
              <a:t>At least 1 negative command</a:t>
            </a:r>
          </a:p>
          <a:p>
            <a:pPr lvl="1"/>
            <a:r>
              <a:rPr lang="en-US" sz="5100" dirty="0" smtClean="0"/>
              <a:t>Paragraph must be AT LEAST 5 sentences</a:t>
            </a:r>
          </a:p>
          <a:p>
            <a:pPr lvl="1"/>
            <a:r>
              <a:rPr lang="en-US" sz="5100" dirty="0" smtClean="0"/>
              <a:t>Recipe must have AT LEAST 5 ingredients </a:t>
            </a:r>
          </a:p>
          <a:p>
            <a:pPr lvl="1"/>
            <a:r>
              <a:rPr lang="en-US" sz="5100" dirty="0" smtClean="0"/>
              <a:t>Recipe directions must have AT LEAST 6 steps</a:t>
            </a:r>
          </a:p>
          <a:p>
            <a:pPr lvl="1"/>
            <a:r>
              <a:rPr lang="en-US" sz="5100" dirty="0" smtClean="0"/>
              <a:t>Must be written out </a:t>
            </a:r>
          </a:p>
          <a:p>
            <a:pPr lvl="1"/>
            <a:r>
              <a:rPr lang="en-US" sz="5100" dirty="0" smtClean="0"/>
              <a:t>Pictures extra credit </a:t>
            </a:r>
            <a:endParaRPr lang="en-US" sz="5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3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Denver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ciudad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interesante</a:t>
            </a:r>
            <a:r>
              <a:rPr lang="en-US" dirty="0"/>
              <a:t>. </a:t>
            </a:r>
            <a:r>
              <a:rPr lang="en-US" dirty="0" err="1"/>
              <a:t>En</a:t>
            </a:r>
            <a:r>
              <a:rPr lang="en-US" dirty="0"/>
              <a:t> Denver, </a:t>
            </a:r>
            <a:r>
              <a:rPr lang="en-US" dirty="0" err="1"/>
              <a:t>ustedes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caminata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montañas</a:t>
            </a:r>
            <a:r>
              <a:rPr lang="en-US" dirty="0"/>
              <a:t>, </a:t>
            </a:r>
            <a:r>
              <a:rPr lang="en-US" dirty="0" err="1"/>
              <a:t>correr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muchos</a:t>
            </a:r>
            <a:r>
              <a:rPr lang="en-US" dirty="0"/>
              <a:t> </a:t>
            </a:r>
            <a:r>
              <a:rPr lang="en-US" dirty="0" err="1"/>
              <a:t>parques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“Wash Park”, o </a:t>
            </a:r>
            <a:r>
              <a:rPr lang="en-US" dirty="0" err="1"/>
              <a:t>ver</a:t>
            </a:r>
            <a:r>
              <a:rPr lang="en-US" dirty="0"/>
              <a:t> un </a:t>
            </a:r>
            <a:r>
              <a:rPr lang="en-US" dirty="0" err="1"/>
              <a:t>partido</a:t>
            </a:r>
            <a:r>
              <a:rPr lang="en-US" dirty="0"/>
              <a:t> de </a:t>
            </a:r>
            <a:r>
              <a:rPr lang="en-US" dirty="0" err="1"/>
              <a:t>fútbol</a:t>
            </a:r>
            <a:r>
              <a:rPr lang="en-US" dirty="0"/>
              <a:t> Americano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estadio</a:t>
            </a:r>
            <a:r>
              <a:rPr lang="en-US" dirty="0"/>
              <a:t> de Sports Authority. La ciudad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muchos</a:t>
            </a:r>
            <a:r>
              <a:rPr lang="en-US" dirty="0"/>
              <a:t> </a:t>
            </a:r>
            <a:r>
              <a:rPr lang="en-US" dirty="0" err="1"/>
              <a:t>museos</a:t>
            </a:r>
            <a:r>
              <a:rPr lang="en-US" dirty="0"/>
              <a:t>, </a:t>
            </a:r>
            <a:r>
              <a:rPr lang="en-US" dirty="0" err="1"/>
              <a:t>como</a:t>
            </a:r>
            <a:r>
              <a:rPr lang="en-US" dirty="0"/>
              <a:t> “The Museum of Natural Science”. </a:t>
            </a:r>
            <a:r>
              <a:rPr lang="en-US" dirty="0" err="1"/>
              <a:t>Ahora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museo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examinar</a:t>
            </a:r>
            <a:r>
              <a:rPr lang="en-US" dirty="0"/>
              <a:t> los </a:t>
            </a:r>
            <a:r>
              <a:rPr lang="en-US" dirty="0" err="1"/>
              <a:t>especies</a:t>
            </a:r>
            <a:r>
              <a:rPr lang="en-US" dirty="0"/>
              <a:t> </a:t>
            </a:r>
            <a:r>
              <a:rPr lang="en-US" dirty="0" err="1"/>
              <a:t>diferentes</a:t>
            </a:r>
            <a:r>
              <a:rPr lang="en-US" dirty="0"/>
              <a:t> de </a:t>
            </a:r>
            <a:r>
              <a:rPr lang="en-US" dirty="0" err="1"/>
              <a:t>ballenas</a:t>
            </a:r>
            <a:r>
              <a:rPr lang="en-US" dirty="0"/>
              <a:t>.  Denver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muchos</a:t>
            </a:r>
            <a:r>
              <a:rPr lang="en-US" dirty="0"/>
              <a:t> </a:t>
            </a:r>
            <a:r>
              <a:rPr lang="en-US" dirty="0" err="1"/>
              <a:t>tipos</a:t>
            </a:r>
            <a:r>
              <a:rPr lang="en-US" dirty="0"/>
              <a:t> de </a:t>
            </a:r>
            <a:r>
              <a:rPr lang="en-US" dirty="0" smtClean="0"/>
              <a:t>comida, </a:t>
            </a:r>
            <a:r>
              <a:rPr lang="en-US" dirty="0" err="1"/>
              <a:t>pero</a:t>
            </a:r>
            <a:r>
              <a:rPr lang="en-US" dirty="0"/>
              <a:t> un </a:t>
            </a:r>
            <a:r>
              <a:rPr lang="en-US" dirty="0" err="1"/>
              <a:t>plato</a:t>
            </a:r>
            <a:r>
              <a:rPr lang="en-US" dirty="0"/>
              <a:t> </a:t>
            </a:r>
            <a:r>
              <a:rPr lang="en-US" dirty="0" err="1"/>
              <a:t>muy</a:t>
            </a:r>
            <a:r>
              <a:rPr lang="en-US" dirty="0"/>
              <a:t> popular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smtClean="0"/>
              <a:t>la pizza</a:t>
            </a:r>
            <a:r>
              <a:rPr lang="en-US" dirty="0"/>
              <a:t>. Hay </a:t>
            </a:r>
            <a:r>
              <a:rPr lang="en-US" dirty="0" err="1"/>
              <a:t>muchos</a:t>
            </a:r>
            <a:r>
              <a:rPr lang="en-US" dirty="0"/>
              <a:t> </a:t>
            </a:r>
            <a:r>
              <a:rPr lang="en-US" dirty="0" err="1"/>
              <a:t>retaurantes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sirven</a:t>
            </a:r>
            <a:r>
              <a:rPr lang="en-US" dirty="0"/>
              <a:t> pizza </a:t>
            </a:r>
            <a:r>
              <a:rPr lang="en-US" dirty="0" err="1"/>
              <a:t>en</a:t>
            </a:r>
            <a:r>
              <a:rPr lang="en-US" dirty="0"/>
              <a:t> Denver; mi pizza </a:t>
            </a:r>
            <a:r>
              <a:rPr lang="en-US" dirty="0" err="1"/>
              <a:t>favorita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muchos</a:t>
            </a:r>
            <a:r>
              <a:rPr lang="en-US" dirty="0"/>
              <a:t> </a:t>
            </a:r>
            <a:r>
              <a:rPr lang="en-US" dirty="0" err="1"/>
              <a:t>vegetales</a:t>
            </a:r>
            <a:r>
              <a:rPr lang="en-US" dirty="0"/>
              <a:t>. </a:t>
            </a:r>
            <a:r>
              <a:rPr lang="en-US" dirty="0" err="1"/>
              <a:t>Voy</a:t>
            </a:r>
            <a:r>
              <a:rPr lang="en-US" dirty="0"/>
              <a:t> a </a:t>
            </a:r>
            <a:r>
              <a:rPr lang="en-US" dirty="0" err="1"/>
              <a:t>explicar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pizza de </a:t>
            </a:r>
            <a:r>
              <a:rPr lang="en-US" dirty="0" err="1"/>
              <a:t>vegetales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3421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 smtClean="0">
                <a:effectLst/>
              </a:rPr>
              <a:t>Ingredientes</a:t>
            </a:r>
            <a:r>
              <a:rPr lang="en-US" b="1" dirty="0" smtClean="0">
                <a:effectLst/>
              </a:rPr>
              <a:t>: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1 </a:t>
            </a:r>
            <a:r>
              <a:rPr lang="en-US" dirty="0" err="1" smtClean="0">
                <a:effectLst/>
              </a:rPr>
              <a:t>corteza</a:t>
            </a:r>
            <a:r>
              <a:rPr lang="en-US" dirty="0" smtClean="0">
                <a:effectLst/>
              </a:rPr>
              <a:t> de pizza</a:t>
            </a:r>
          </a:p>
          <a:p>
            <a:r>
              <a:rPr lang="en-US" dirty="0" smtClean="0">
                <a:effectLst/>
              </a:rPr>
              <a:t>½ de </a:t>
            </a:r>
            <a:r>
              <a:rPr lang="en-US" dirty="0" err="1" smtClean="0">
                <a:effectLst/>
              </a:rPr>
              <a:t>una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jarra</a:t>
            </a:r>
            <a:r>
              <a:rPr lang="en-US" dirty="0" smtClean="0">
                <a:effectLst/>
              </a:rPr>
              <a:t> de salsa para pizza</a:t>
            </a:r>
          </a:p>
          <a:p>
            <a:r>
              <a:rPr lang="en-US" dirty="0" smtClean="0">
                <a:effectLst/>
              </a:rPr>
              <a:t>1 </a:t>
            </a:r>
            <a:r>
              <a:rPr lang="en-US" dirty="0" err="1" smtClean="0">
                <a:effectLst/>
              </a:rPr>
              <a:t>copa</a:t>
            </a:r>
            <a:r>
              <a:rPr lang="en-US" dirty="0" smtClean="0">
                <a:effectLst/>
              </a:rPr>
              <a:t> de </a:t>
            </a:r>
            <a:r>
              <a:rPr lang="en-US" dirty="0" err="1" smtClean="0">
                <a:effectLst/>
              </a:rPr>
              <a:t>queso</a:t>
            </a:r>
            <a:r>
              <a:rPr lang="en-US" dirty="0" smtClean="0">
                <a:effectLst/>
              </a:rPr>
              <a:t> de mozzarella </a:t>
            </a:r>
          </a:p>
          <a:p>
            <a:r>
              <a:rPr lang="en-US" dirty="0" smtClean="0">
                <a:effectLst/>
              </a:rPr>
              <a:t>1 pimiento</a:t>
            </a:r>
          </a:p>
          <a:p>
            <a:r>
              <a:rPr lang="en-US" dirty="0" smtClean="0">
                <a:effectLst/>
              </a:rPr>
              <a:t>½ </a:t>
            </a:r>
            <a:r>
              <a:rPr lang="en-US" dirty="0" err="1" smtClean="0">
                <a:effectLst/>
              </a:rPr>
              <a:t>copa</a:t>
            </a:r>
            <a:r>
              <a:rPr lang="en-US" dirty="0" smtClean="0">
                <a:effectLst/>
              </a:rPr>
              <a:t> de </a:t>
            </a:r>
            <a:r>
              <a:rPr lang="en-US" dirty="0" err="1" smtClean="0">
                <a:effectLst/>
              </a:rPr>
              <a:t>champiñones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>
                <a:effectLst/>
              </a:rPr>
              <a:t>¼ </a:t>
            </a:r>
            <a:r>
              <a:rPr lang="en-US" dirty="0" err="1" smtClean="0">
                <a:effectLst/>
              </a:rPr>
              <a:t>copa</a:t>
            </a:r>
            <a:r>
              <a:rPr lang="en-US" dirty="0" smtClean="0">
                <a:effectLst/>
              </a:rPr>
              <a:t> de </a:t>
            </a:r>
            <a:r>
              <a:rPr lang="en-US" dirty="0" err="1" smtClean="0">
                <a:effectLst/>
              </a:rPr>
              <a:t>olivas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1 </a:t>
            </a:r>
            <a:r>
              <a:rPr lang="en-US" dirty="0" err="1" smtClean="0">
                <a:effectLst/>
              </a:rPr>
              <a:t>copa</a:t>
            </a:r>
            <a:r>
              <a:rPr lang="en-US" dirty="0" smtClean="0">
                <a:effectLst/>
              </a:rPr>
              <a:t> de </a:t>
            </a:r>
            <a:r>
              <a:rPr lang="en-US" dirty="0" err="1" smtClean="0">
                <a:effectLst/>
              </a:rPr>
              <a:t>espinaca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1 </a:t>
            </a:r>
            <a:r>
              <a:rPr lang="en-US" dirty="0" err="1" smtClean="0">
                <a:effectLst/>
              </a:rPr>
              <a:t>cucharada</a:t>
            </a:r>
            <a:r>
              <a:rPr lang="en-US" dirty="0" smtClean="0">
                <a:effectLst/>
              </a:rPr>
              <a:t> de </a:t>
            </a:r>
            <a:r>
              <a:rPr lang="en-US" dirty="0" err="1" smtClean="0">
                <a:effectLst/>
              </a:rPr>
              <a:t>ajo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picado</a:t>
            </a:r>
            <a:r>
              <a:rPr lang="en-US" dirty="0" smtClean="0">
                <a:effectLst/>
              </a:rPr>
              <a:t> 	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b="1" dirty="0" err="1" smtClean="0">
                <a:effectLst/>
              </a:rPr>
              <a:t>Direcciones</a:t>
            </a:r>
            <a:r>
              <a:rPr lang="en-US" b="1" dirty="0" smtClean="0">
                <a:effectLst/>
              </a:rPr>
              <a:t>: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*</a:t>
            </a:r>
            <a:r>
              <a:rPr lang="en-US" dirty="0" err="1" smtClean="0">
                <a:effectLst/>
              </a:rPr>
              <a:t>Encienda</a:t>
            </a:r>
            <a:r>
              <a:rPr lang="en-US" dirty="0" smtClean="0">
                <a:effectLst/>
              </a:rPr>
              <a:t> el </a:t>
            </a:r>
            <a:r>
              <a:rPr lang="en-US" dirty="0" err="1" smtClean="0">
                <a:effectLst/>
              </a:rPr>
              <a:t>horno</a:t>
            </a:r>
            <a:r>
              <a:rPr lang="en-US" dirty="0" smtClean="0">
                <a:effectLst/>
              </a:rPr>
              <a:t> a 400 </a:t>
            </a:r>
            <a:r>
              <a:rPr lang="en-US" dirty="0" err="1" smtClean="0">
                <a:effectLst/>
              </a:rPr>
              <a:t>grados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*Pique el </a:t>
            </a:r>
            <a:r>
              <a:rPr lang="en-US" dirty="0" err="1" smtClean="0">
                <a:effectLst/>
              </a:rPr>
              <a:t>ajo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olivas</a:t>
            </a:r>
            <a:r>
              <a:rPr lang="en-US" dirty="0" smtClean="0">
                <a:effectLst/>
              </a:rPr>
              <a:t> y los </a:t>
            </a:r>
            <a:r>
              <a:rPr lang="en-US" dirty="0" err="1" smtClean="0">
                <a:effectLst/>
              </a:rPr>
              <a:t>champiñones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*Corte el pimiento </a:t>
            </a:r>
            <a:r>
              <a:rPr lang="en-US" dirty="0" err="1" smtClean="0">
                <a:effectLst/>
              </a:rPr>
              <a:t>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pedazos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pequeños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*</a:t>
            </a:r>
            <a:r>
              <a:rPr lang="en-US" dirty="0" err="1" smtClean="0">
                <a:effectLst/>
              </a:rPr>
              <a:t>Unte</a:t>
            </a:r>
            <a:r>
              <a:rPr lang="en-US" dirty="0" smtClean="0">
                <a:effectLst/>
              </a:rPr>
              <a:t> la salsa </a:t>
            </a:r>
            <a:r>
              <a:rPr lang="en-US" dirty="0" err="1" smtClean="0">
                <a:effectLst/>
              </a:rPr>
              <a:t>encima</a:t>
            </a:r>
            <a:r>
              <a:rPr lang="en-US" dirty="0" smtClean="0">
                <a:effectLst/>
              </a:rPr>
              <a:t> de la </a:t>
            </a:r>
            <a:r>
              <a:rPr lang="en-US" dirty="0" err="1" smtClean="0">
                <a:effectLst/>
              </a:rPr>
              <a:t>corteza</a:t>
            </a:r>
            <a:r>
              <a:rPr lang="en-US" dirty="0" smtClean="0">
                <a:effectLst/>
              </a:rPr>
              <a:t> de la pizza</a:t>
            </a:r>
          </a:p>
          <a:p>
            <a:r>
              <a:rPr lang="en-US" dirty="0" smtClean="0">
                <a:effectLst/>
              </a:rPr>
              <a:t>*</a:t>
            </a:r>
            <a:r>
              <a:rPr lang="en-US" dirty="0" err="1" smtClean="0">
                <a:effectLst/>
              </a:rPr>
              <a:t>Ponga</a:t>
            </a:r>
            <a:r>
              <a:rPr lang="en-US" dirty="0" smtClean="0">
                <a:effectLst/>
              </a:rPr>
              <a:t> el </a:t>
            </a:r>
            <a:r>
              <a:rPr lang="en-US" dirty="0" err="1" smtClean="0">
                <a:effectLst/>
              </a:rPr>
              <a:t>queso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encima</a:t>
            </a:r>
            <a:r>
              <a:rPr lang="en-US" dirty="0" smtClean="0">
                <a:effectLst/>
              </a:rPr>
              <a:t> de la salsa</a:t>
            </a:r>
          </a:p>
          <a:p>
            <a:r>
              <a:rPr lang="en-US" dirty="0" smtClean="0">
                <a:effectLst/>
              </a:rPr>
              <a:t>*</a:t>
            </a:r>
            <a:r>
              <a:rPr lang="en-US" dirty="0" err="1" smtClean="0">
                <a:effectLst/>
              </a:rPr>
              <a:t>Ponga</a:t>
            </a:r>
            <a:r>
              <a:rPr lang="en-US" dirty="0" smtClean="0">
                <a:effectLst/>
              </a:rPr>
              <a:t> la </a:t>
            </a:r>
            <a:r>
              <a:rPr lang="en-US" dirty="0" err="1" smtClean="0">
                <a:effectLst/>
              </a:rPr>
              <a:t>espinaca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encima</a:t>
            </a:r>
            <a:r>
              <a:rPr lang="en-US" dirty="0" smtClean="0">
                <a:effectLst/>
              </a:rPr>
              <a:t> del </a:t>
            </a:r>
            <a:r>
              <a:rPr lang="en-US" dirty="0" err="1" smtClean="0">
                <a:effectLst/>
              </a:rPr>
              <a:t>queso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*</a:t>
            </a:r>
            <a:r>
              <a:rPr lang="en-US" dirty="0" err="1" smtClean="0">
                <a:effectLst/>
              </a:rPr>
              <a:t>Unte</a:t>
            </a:r>
            <a:r>
              <a:rPr lang="en-US" dirty="0" smtClean="0">
                <a:effectLst/>
              </a:rPr>
              <a:t> los </a:t>
            </a:r>
            <a:r>
              <a:rPr lang="en-US" dirty="0" err="1" smtClean="0">
                <a:effectLst/>
              </a:rPr>
              <a:t>vegetales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picados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encima</a:t>
            </a:r>
            <a:r>
              <a:rPr lang="en-US" dirty="0" smtClean="0">
                <a:effectLst/>
              </a:rPr>
              <a:t> de </a:t>
            </a:r>
            <a:r>
              <a:rPr lang="en-US" dirty="0" err="1" smtClean="0">
                <a:effectLst/>
              </a:rPr>
              <a:t>todo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*</a:t>
            </a:r>
            <a:r>
              <a:rPr lang="en-US" dirty="0" err="1" smtClean="0">
                <a:effectLst/>
              </a:rPr>
              <a:t>Ponga</a:t>
            </a:r>
            <a:r>
              <a:rPr lang="en-US" dirty="0" smtClean="0">
                <a:effectLst/>
              </a:rPr>
              <a:t> la pizza </a:t>
            </a:r>
            <a:r>
              <a:rPr lang="en-US" dirty="0" err="1" smtClean="0">
                <a:effectLst/>
              </a:rPr>
              <a:t>en</a:t>
            </a:r>
            <a:r>
              <a:rPr lang="en-US" dirty="0" smtClean="0">
                <a:effectLst/>
              </a:rPr>
              <a:t> el </a:t>
            </a:r>
            <a:r>
              <a:rPr lang="en-US" dirty="0" err="1" smtClean="0">
                <a:effectLst/>
              </a:rPr>
              <a:t>horno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por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diez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minutos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49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CREDIT!! (Say </a:t>
            </a:r>
            <a:r>
              <a:rPr lang="en-US" dirty="0" err="1" smtClean="0"/>
              <a:t>whaaattt</a:t>
            </a:r>
            <a:r>
              <a:rPr lang="en-US" dirty="0" smtClean="0"/>
              <a:t>!?)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extra credit opportunity is for you to film yourself actually making the dish you researched!</a:t>
            </a:r>
          </a:p>
          <a:p>
            <a:pPr lvl="1"/>
            <a:r>
              <a:rPr lang="en-US" dirty="0" smtClean="0"/>
              <a:t>Must be filmed and shared with me through google docs</a:t>
            </a:r>
          </a:p>
          <a:p>
            <a:pPr lvl="1"/>
            <a:r>
              <a:rPr lang="en-US" dirty="0" smtClean="0"/>
              <a:t>You must have the actual ingredients to make the dish</a:t>
            </a:r>
          </a:p>
          <a:p>
            <a:pPr lvl="1"/>
            <a:r>
              <a:rPr lang="en-US" dirty="0" smtClean="0"/>
              <a:t>You must make some to bring in for the class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4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Spanish speaking city</a:t>
            </a:r>
          </a:p>
          <a:p>
            <a:pPr lvl="1"/>
            <a:r>
              <a:rPr lang="en-US" dirty="0" smtClean="0"/>
              <a:t>About the city (interesting historical facts)</a:t>
            </a:r>
          </a:p>
          <a:p>
            <a:pPr lvl="1"/>
            <a:r>
              <a:rPr lang="en-US" dirty="0" smtClean="0"/>
              <a:t>Interesting monuments, attractions,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Dish</a:t>
            </a:r>
          </a:p>
          <a:p>
            <a:pPr lvl="1"/>
            <a:r>
              <a:rPr lang="en-US" dirty="0" smtClean="0"/>
              <a:t>Little background about it (is it used in cultural practices, important to culture in some way,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Ingredients </a:t>
            </a:r>
          </a:p>
          <a:p>
            <a:pPr lvl="1"/>
            <a:r>
              <a:rPr lang="en-US" dirty="0" smtClean="0"/>
              <a:t>Steps for making 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398</Words>
  <Application>Microsoft Office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Proyecto de Receta</vt:lpstr>
      <vt:lpstr>PowerPoint Presentation</vt:lpstr>
      <vt:lpstr>PowerPoint Presentation</vt:lpstr>
      <vt:lpstr>PowerPoint Presentation</vt:lpstr>
      <vt:lpstr>EXTRA CREDIT!! (Say whaaattt!?)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Recipe Project!</dc:title>
  <dc:creator>Lauren Houser</dc:creator>
  <cp:lastModifiedBy>Lauren Houser</cp:lastModifiedBy>
  <cp:revision>4</cp:revision>
  <dcterms:created xsi:type="dcterms:W3CDTF">2017-01-24T15:34:32Z</dcterms:created>
  <dcterms:modified xsi:type="dcterms:W3CDTF">2017-01-25T16:50:29Z</dcterms:modified>
</cp:coreProperties>
</file>