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595C5D3-715D-4E13-9BCA-CA71AC3E412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D0E349A-0DA1-4455-AD9A-1A3FBF2014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 vs. </a:t>
            </a:r>
            <a:r>
              <a:rPr lang="en-US" dirty="0" err="1" smtClean="0"/>
              <a:t>Conocer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8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You use “saber” to describe:</a:t>
            </a:r>
          </a:p>
          <a:p>
            <a:pPr lvl="1"/>
            <a:r>
              <a:rPr lang="en-US" dirty="0" smtClean="0"/>
              <a:t>Facts or information </a:t>
            </a:r>
          </a:p>
          <a:p>
            <a:pPr lvl="1"/>
            <a:r>
              <a:rPr lang="en-US" dirty="0" smtClean="0"/>
              <a:t>A skill</a:t>
            </a:r>
          </a:p>
          <a:p>
            <a:r>
              <a:rPr lang="en-US" dirty="0" smtClean="0"/>
              <a:t>Note: you do not have to insert a word for “How”, </a:t>
            </a:r>
            <a:r>
              <a:rPr lang="en-US" dirty="0"/>
              <a:t>j</a:t>
            </a:r>
            <a:r>
              <a:rPr lang="en-US" dirty="0" smtClean="0"/>
              <a:t>ust place an </a:t>
            </a:r>
            <a:r>
              <a:rPr lang="en-US" dirty="0" err="1" smtClean="0"/>
              <a:t>infnitive</a:t>
            </a:r>
            <a:r>
              <a:rPr lang="en-US" dirty="0" smtClean="0"/>
              <a:t> after your conjugation of “saber”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Saber: to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81843"/>
              </p:ext>
            </p:extLst>
          </p:nvPr>
        </p:nvGraphicFramePr>
        <p:xfrm>
          <a:off x="1447800" y="3657600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Sé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Sabemos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Sabes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Sabe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Saben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Ellos</a:t>
            </a:r>
            <a:r>
              <a:rPr lang="en-US" sz="3600" dirty="0" smtClean="0"/>
              <a:t> </a:t>
            </a:r>
            <a:r>
              <a:rPr lang="en-US" sz="3600" dirty="0" err="1" smtClean="0"/>
              <a:t>saben</a:t>
            </a:r>
            <a:r>
              <a:rPr lang="en-US" sz="3600" dirty="0" smtClean="0"/>
              <a:t> </a:t>
            </a:r>
            <a:r>
              <a:rPr lang="en-US" sz="3600" dirty="0" err="1" smtClean="0"/>
              <a:t>cocinar</a:t>
            </a:r>
            <a:r>
              <a:rPr lang="en-US" sz="3600" dirty="0" smtClean="0"/>
              <a:t> enchiladas </a:t>
            </a:r>
            <a:r>
              <a:rPr lang="en-US" sz="3600" dirty="0" err="1" smtClean="0"/>
              <a:t>delicosas</a:t>
            </a:r>
            <a:r>
              <a:rPr lang="en-US" sz="3600" dirty="0" smtClean="0"/>
              <a:t>. </a:t>
            </a:r>
          </a:p>
          <a:p>
            <a:pPr lvl="1"/>
            <a:r>
              <a:rPr lang="en-US" sz="3600" dirty="0" smtClean="0"/>
              <a:t>They know how to cook delicious enchiladas. </a:t>
            </a:r>
          </a:p>
          <a:p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/>
              <a:t>sé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direcciónes</a:t>
            </a:r>
            <a:r>
              <a:rPr lang="en-US" sz="3600" dirty="0" smtClean="0"/>
              <a:t> a la fiesta. </a:t>
            </a:r>
          </a:p>
          <a:p>
            <a:pPr lvl="1"/>
            <a:r>
              <a:rPr lang="en-US" sz="3600" dirty="0" smtClean="0"/>
              <a:t>I know the directions to the party.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“</a:t>
            </a:r>
            <a:r>
              <a:rPr lang="en-US" dirty="0" err="1" smtClean="0"/>
              <a:t>conocer</a:t>
            </a:r>
            <a:r>
              <a:rPr lang="en-US" dirty="0" smtClean="0"/>
              <a:t>” to describe:</a:t>
            </a:r>
          </a:p>
          <a:p>
            <a:pPr lvl="1"/>
            <a:r>
              <a:rPr lang="en-US" dirty="0" smtClean="0"/>
              <a:t>People </a:t>
            </a:r>
            <a:r>
              <a:rPr lang="en-US" smtClean="0"/>
              <a:t>or </a:t>
            </a:r>
            <a:r>
              <a:rPr lang="en-US" smtClean="0"/>
              <a:t>places or </a:t>
            </a:r>
            <a:r>
              <a:rPr lang="en-US" dirty="0" smtClean="0"/>
              <a:t>things you are acquainted or familiar with</a:t>
            </a:r>
          </a:p>
          <a:p>
            <a:pPr lvl="1"/>
            <a:r>
              <a:rPr lang="en-US" dirty="0" smtClean="0"/>
              <a:t>If talking about a person use “a” after your verb conjugation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Conocer</a:t>
            </a:r>
            <a:r>
              <a:rPr lang="en-US" dirty="0" smtClean="0"/>
              <a:t>: to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15568"/>
              </p:ext>
            </p:extLst>
          </p:nvPr>
        </p:nvGraphicFramePr>
        <p:xfrm>
          <a:off x="1219200" y="381000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Conozco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Conocemos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Conoces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Conoce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Conocen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0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Yo</a:t>
            </a:r>
            <a:r>
              <a:rPr lang="en-US" sz="2800" dirty="0" smtClean="0"/>
              <a:t> </a:t>
            </a:r>
            <a:r>
              <a:rPr lang="en-US" sz="2800" dirty="0" err="1" smtClean="0"/>
              <a:t>conozco</a:t>
            </a:r>
            <a:r>
              <a:rPr lang="en-US" sz="2800" dirty="0" smtClean="0"/>
              <a:t> a la </a:t>
            </a:r>
            <a:r>
              <a:rPr lang="en-US" sz="2800" dirty="0" err="1" smtClean="0"/>
              <a:t>profesora</a:t>
            </a:r>
            <a:r>
              <a:rPr lang="en-US" sz="2800" dirty="0" smtClean="0"/>
              <a:t> </a:t>
            </a:r>
            <a:r>
              <a:rPr lang="en-US" sz="2800" dirty="0" err="1" smtClean="0"/>
              <a:t>nueva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I know the new teacher. </a:t>
            </a:r>
          </a:p>
          <a:p>
            <a:r>
              <a:rPr lang="en-US" sz="2800" dirty="0" smtClean="0"/>
              <a:t>Ella </a:t>
            </a:r>
            <a:r>
              <a:rPr lang="en-US" sz="2800" dirty="0" err="1" smtClean="0"/>
              <a:t>conoce</a:t>
            </a:r>
            <a:r>
              <a:rPr lang="en-US" sz="2800" dirty="0" smtClean="0"/>
              <a:t> el </a:t>
            </a:r>
            <a:r>
              <a:rPr lang="en-US" sz="2800" dirty="0" err="1" smtClean="0"/>
              <a:t>parque</a:t>
            </a:r>
            <a:r>
              <a:rPr lang="en-US" sz="2800" dirty="0" smtClean="0"/>
              <a:t> al </a:t>
            </a:r>
            <a:r>
              <a:rPr lang="en-US" sz="2800" dirty="0" err="1" smtClean="0"/>
              <a:t>lado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escuela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2047</TotalTime>
  <Words>146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Saber vs. Conocer</vt:lpstr>
      <vt:lpstr>Saber: to know</vt:lpstr>
      <vt:lpstr>EX’s</vt:lpstr>
      <vt:lpstr>Conocer: to know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 vs. Conocer</dc:title>
  <dc:creator>Lauren Houser</dc:creator>
  <cp:lastModifiedBy>Lauren Houser</cp:lastModifiedBy>
  <cp:revision>8</cp:revision>
  <dcterms:created xsi:type="dcterms:W3CDTF">2014-09-17T13:02:01Z</dcterms:created>
  <dcterms:modified xsi:type="dcterms:W3CDTF">2016-01-06T22:14:34Z</dcterms:modified>
</cp:coreProperties>
</file>