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AA1408-1305-4CE2-89F7-C868855291C3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C4E35C-17D3-4117-BDC9-020EB429A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Monday: </a:t>
            </a:r>
            <a:r>
              <a:rPr lang="en-US" dirty="0" err="1" smtClean="0"/>
              <a:t>lunes</a:t>
            </a:r>
            <a:endParaRPr lang="en-US" dirty="0" smtClean="0"/>
          </a:p>
          <a:p>
            <a:r>
              <a:rPr lang="en-US" dirty="0" smtClean="0"/>
              <a:t>Tuesday: </a:t>
            </a:r>
            <a:r>
              <a:rPr lang="en-US" dirty="0" err="1" smtClean="0"/>
              <a:t>martes</a:t>
            </a:r>
            <a:endParaRPr lang="en-US" dirty="0" smtClean="0"/>
          </a:p>
          <a:p>
            <a:r>
              <a:rPr lang="en-US" dirty="0" smtClean="0"/>
              <a:t>Wednesday: </a:t>
            </a:r>
            <a:r>
              <a:rPr lang="en-US" dirty="0" err="1" smtClean="0"/>
              <a:t>miércoles</a:t>
            </a:r>
            <a:endParaRPr lang="en-US" dirty="0" smtClean="0"/>
          </a:p>
          <a:p>
            <a:r>
              <a:rPr lang="en-US" dirty="0" smtClean="0"/>
              <a:t>Thursday: </a:t>
            </a:r>
            <a:r>
              <a:rPr lang="en-US" dirty="0" err="1" smtClean="0"/>
              <a:t>jueves</a:t>
            </a:r>
            <a:endParaRPr lang="en-US" dirty="0" smtClean="0"/>
          </a:p>
          <a:p>
            <a:r>
              <a:rPr lang="en-US" dirty="0" smtClean="0"/>
              <a:t>Friday: </a:t>
            </a:r>
            <a:r>
              <a:rPr lang="en-US" dirty="0" err="1" smtClean="0"/>
              <a:t>viernes</a:t>
            </a:r>
            <a:endParaRPr lang="en-US" dirty="0" smtClean="0"/>
          </a:p>
          <a:p>
            <a:r>
              <a:rPr lang="en-US" dirty="0" smtClean="0"/>
              <a:t>Saturday: </a:t>
            </a:r>
            <a:r>
              <a:rPr lang="en-US" dirty="0" err="1" smtClean="0"/>
              <a:t>sábado</a:t>
            </a:r>
            <a:endParaRPr lang="en-US" dirty="0" smtClean="0"/>
          </a:p>
          <a:p>
            <a:r>
              <a:rPr lang="en-US" dirty="0" smtClean="0"/>
              <a:t>Sunday: </a:t>
            </a:r>
            <a:r>
              <a:rPr lang="en-US" dirty="0" err="1" smtClean="0"/>
              <a:t>domingo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1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day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hoy?: What day is it today?</a:t>
            </a:r>
          </a:p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+ (day of the week) </a:t>
            </a:r>
          </a:p>
          <a:p>
            <a:r>
              <a:rPr lang="en-US" dirty="0" smtClean="0"/>
              <a:t>-today is 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Translate the following into English:</a:t>
            </a:r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jueves</a:t>
            </a:r>
            <a:endParaRPr lang="en-US" dirty="0" smtClean="0"/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domingo</a:t>
            </a:r>
            <a:endParaRPr lang="en-US" dirty="0" smtClean="0"/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lunes</a:t>
            </a:r>
            <a:endParaRPr lang="en-US" dirty="0" smtClean="0"/>
          </a:p>
          <a:p>
            <a:r>
              <a:rPr lang="en-US" b="1" dirty="0" smtClean="0"/>
              <a:t>Translate the following into Spanish:</a:t>
            </a:r>
          </a:p>
          <a:p>
            <a:pPr lvl="1"/>
            <a:r>
              <a:rPr lang="en-US" dirty="0" smtClean="0"/>
              <a:t>Today is Wednesday.</a:t>
            </a:r>
          </a:p>
          <a:p>
            <a:pPr lvl="1"/>
            <a:r>
              <a:rPr lang="en-US" dirty="0" smtClean="0"/>
              <a:t>Today is Friday</a:t>
            </a:r>
          </a:p>
          <a:p>
            <a:pPr lvl="1"/>
            <a:r>
              <a:rPr lang="en-US" dirty="0" smtClean="0"/>
              <a:t>Today is Tuesday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?: What day is it tomorrow?</a:t>
            </a:r>
          </a:p>
          <a:p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+ (day of the week)</a:t>
            </a:r>
          </a:p>
          <a:p>
            <a:pPr lvl="1"/>
            <a:r>
              <a:rPr lang="en-US" dirty="0" smtClean="0"/>
              <a:t>Tomorrow is 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Translate the following into English:</a:t>
            </a:r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viernes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sábado</a:t>
            </a:r>
            <a:endParaRPr lang="en-US" dirty="0" smtClean="0"/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martes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Translate the following into Spanish:</a:t>
            </a:r>
          </a:p>
          <a:p>
            <a:pPr lvl="1"/>
            <a:r>
              <a:rPr lang="en-US" dirty="0" smtClean="0"/>
              <a:t>Tomorrow is Wednesday. </a:t>
            </a:r>
          </a:p>
          <a:p>
            <a:pPr lvl="1"/>
            <a:r>
              <a:rPr lang="en-US" dirty="0" smtClean="0"/>
              <a:t>Tomorrow is Sunday.</a:t>
            </a:r>
          </a:p>
          <a:p>
            <a:pPr lvl="1"/>
            <a:r>
              <a:rPr lang="en-US" dirty="0" err="1" smtClean="0"/>
              <a:t>Toorrow</a:t>
            </a:r>
            <a:r>
              <a:rPr lang="en-US" dirty="0" smtClean="0"/>
              <a:t> is Monday.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8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Translate/answer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121407"/>
            <a:ext cx="3660648" cy="3602736"/>
          </a:xfrm>
        </p:spPr>
        <p:txBody>
          <a:bodyPr>
            <a:normAutofit/>
          </a:bodyPr>
          <a:lstStyle/>
          <a:p>
            <a:r>
              <a:rPr lang="en-US" dirty="0" smtClean="0"/>
              <a:t>1.) Today is Tuesday. </a:t>
            </a:r>
          </a:p>
          <a:p>
            <a:r>
              <a:rPr lang="en-US" dirty="0" smtClean="0"/>
              <a:t>2.) Tomorrow is Friday. </a:t>
            </a:r>
          </a:p>
          <a:p>
            <a:r>
              <a:rPr lang="en-US" dirty="0" smtClean="0"/>
              <a:t>3.) Today is Sunday</a:t>
            </a:r>
          </a:p>
          <a:p>
            <a:r>
              <a:rPr lang="en-US" dirty="0" smtClean="0"/>
              <a:t>4.) Tomorrow is Monday. </a:t>
            </a:r>
          </a:p>
          <a:p>
            <a:r>
              <a:rPr lang="en-US" dirty="0" smtClean="0"/>
              <a:t>5.) Today is Wednesday. </a:t>
            </a:r>
          </a:p>
          <a:p>
            <a:r>
              <a:rPr lang="en-US" dirty="0" smtClean="0"/>
              <a:t>6.) Tomorrow is Saturday. </a:t>
            </a:r>
          </a:p>
          <a:p>
            <a:r>
              <a:rPr lang="en-US" dirty="0" smtClean="0"/>
              <a:t>7.) Today is Thursday.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19600" y="2119313"/>
            <a:ext cx="3886200" cy="3605212"/>
          </a:xfrm>
        </p:spPr>
        <p:txBody>
          <a:bodyPr/>
          <a:lstStyle/>
          <a:p>
            <a:r>
              <a:rPr lang="en-US" dirty="0" smtClean="0"/>
              <a:t>8.)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</a:p>
          <a:p>
            <a:r>
              <a:rPr lang="en-US" dirty="0" smtClean="0"/>
              <a:t>9.) </a:t>
            </a: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88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3402</TotalTime>
  <Words>213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Days of the Week</vt:lpstr>
      <vt:lpstr>Días de la Semana</vt:lpstr>
      <vt:lpstr>What day is it?</vt:lpstr>
      <vt:lpstr>Vamos a Practicar</vt:lpstr>
      <vt:lpstr>PowerPoint Presentation</vt:lpstr>
      <vt:lpstr>Vamos a Practicar</vt:lpstr>
      <vt:lpstr>Translate/answer 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 </dc:creator>
  <cp:lastModifiedBy>Lauren Houser</cp:lastModifiedBy>
  <cp:revision>7</cp:revision>
  <dcterms:created xsi:type="dcterms:W3CDTF">2013-08-14T02:43:43Z</dcterms:created>
  <dcterms:modified xsi:type="dcterms:W3CDTF">2014-08-22T21:26:12Z</dcterms:modified>
</cp:coreProperties>
</file>