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9" r:id="rId12"/>
    <p:sldId id="274" r:id="rId13"/>
    <p:sldId id="266" r:id="rId14"/>
    <p:sldId id="275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6B96-029D-4EE0-94F7-6596FC5E0AB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29A2-F994-40A2-8708-0D395E75E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6B96-029D-4EE0-94F7-6596FC5E0AB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29A2-F994-40A2-8708-0D395E75E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6B96-029D-4EE0-94F7-6596FC5E0AB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29A2-F994-40A2-8708-0D395E75E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6B96-029D-4EE0-94F7-6596FC5E0AB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29A2-F994-40A2-8708-0D395E75E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6B96-029D-4EE0-94F7-6596FC5E0AB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29A2-F994-40A2-8708-0D395E75E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6B96-029D-4EE0-94F7-6596FC5E0AB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29A2-F994-40A2-8708-0D395E75E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6B96-029D-4EE0-94F7-6596FC5E0AB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29A2-F994-40A2-8708-0D395E75E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6B96-029D-4EE0-94F7-6596FC5E0AB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29A2-F994-40A2-8708-0D395E75E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6B96-029D-4EE0-94F7-6596FC5E0AB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29A2-F994-40A2-8708-0D395E75E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6B96-029D-4EE0-94F7-6596FC5E0AB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29A2-F994-40A2-8708-0D395E75EA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6B96-029D-4EE0-94F7-6596FC5E0AB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A29A2-F994-40A2-8708-0D395E75EA70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E6B96-029D-4EE0-94F7-6596FC5E0AB1}" type="datetimeFigureOut">
              <a:rPr lang="en-US" smtClean="0"/>
              <a:t>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A29A2-F994-40A2-8708-0D395E75EA70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err="1" smtClean="0"/>
              <a:t>Ser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6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Phrases with </a:t>
            </a:r>
            <a:r>
              <a:rPr lang="en-US" dirty="0" err="1" smtClean="0"/>
              <a:t>ser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07361"/>
            <a:ext cx="8382000" cy="4669639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When you are describing someone’s personality or occupation:</a:t>
            </a:r>
          </a:p>
          <a:p>
            <a:pPr lvl="1"/>
            <a:r>
              <a:rPr lang="en-US" sz="2400" dirty="0" smtClean="0"/>
              <a:t>Conjugate </a:t>
            </a:r>
            <a:r>
              <a:rPr lang="en-US" sz="2400" dirty="0" err="1" smtClean="0"/>
              <a:t>ser</a:t>
            </a:r>
            <a:r>
              <a:rPr lang="en-US" sz="2400" dirty="0" smtClean="0"/>
              <a:t> for your pronoun</a:t>
            </a:r>
          </a:p>
          <a:p>
            <a:pPr lvl="1"/>
            <a:r>
              <a:rPr lang="en-US" sz="2400" dirty="0" smtClean="0"/>
              <a:t>Decide the number and gender of your pronoun</a:t>
            </a:r>
          </a:p>
          <a:p>
            <a:pPr lvl="2"/>
            <a:r>
              <a:rPr lang="en-US" sz="2200" dirty="0" smtClean="0"/>
              <a:t>Singular/plural</a:t>
            </a:r>
          </a:p>
          <a:p>
            <a:pPr lvl="2"/>
            <a:r>
              <a:rPr lang="en-US" sz="2200" dirty="0" smtClean="0"/>
              <a:t>Feminine/Masculine</a:t>
            </a:r>
          </a:p>
          <a:p>
            <a:pPr lvl="1"/>
            <a:r>
              <a:rPr lang="en-US" sz="2400" dirty="0" smtClean="0"/>
              <a:t>Make the adjective agree in gender and number with the pronoun</a:t>
            </a:r>
          </a:p>
          <a:p>
            <a:r>
              <a:rPr lang="en-US" sz="2400" dirty="0" smtClean="0"/>
              <a:t>Note: with occupations, you do not have to use an indefinite article, but you do need to use one in your English translation  </a:t>
            </a:r>
          </a:p>
        </p:txBody>
      </p:sp>
    </p:spTree>
    <p:extLst>
      <p:ext uri="{BB962C8B-B14F-4D97-AF65-F5344CB8AC3E}">
        <p14:creationId xmlns:p14="http://schemas.microsoft.com/office/powerpoint/2010/main" val="172889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an adjective…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Your adjective MUST agree in GENDER and NUMBER with your noun</a:t>
            </a:r>
          </a:p>
          <a:p>
            <a:pPr lvl="1"/>
            <a:r>
              <a:rPr lang="en-US" sz="2600" dirty="0" smtClean="0"/>
              <a:t>If noun is plural, make your adjective plural by adding an “s” or “</a:t>
            </a:r>
            <a:r>
              <a:rPr lang="en-US" sz="2600" dirty="0" err="1" smtClean="0"/>
              <a:t>es</a:t>
            </a:r>
            <a:r>
              <a:rPr lang="en-US" sz="2600" dirty="0" smtClean="0"/>
              <a:t>”</a:t>
            </a:r>
          </a:p>
          <a:p>
            <a:pPr lvl="1"/>
            <a:r>
              <a:rPr lang="en-US" sz="2600" dirty="0" smtClean="0"/>
              <a:t>If noun is feminine, make your adjective feminine by changing the “o” to an “a” or adding an “a” if your adjective ends in an “r”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204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651503"/>
              </p:ext>
            </p:extLst>
          </p:nvPr>
        </p:nvGraphicFramePr>
        <p:xfrm>
          <a:off x="457200" y="304800"/>
          <a:ext cx="8229600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1628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Yo</a:t>
                      </a:r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(Singular/?)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Nosotros</a:t>
                      </a:r>
                      <a:r>
                        <a:rPr lang="en-US" sz="2800" dirty="0" err="1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400" dirty="0" err="1" smtClean="0">
                          <a:sym typeface="Wingdings" panose="05000000000000000000" pitchFamily="2" charset="2"/>
                        </a:rPr>
                        <a:t>Plural</a:t>
                      </a:r>
                      <a:r>
                        <a:rPr lang="en-US" sz="2400" dirty="0" smtClean="0">
                          <a:sym typeface="Wingdings" panose="05000000000000000000" pitchFamily="2" charset="2"/>
                        </a:rPr>
                        <a:t>/Masculine</a:t>
                      </a:r>
                      <a:endParaRPr lang="en-US" sz="2400" dirty="0" smtClean="0"/>
                    </a:p>
                    <a:p>
                      <a:r>
                        <a:rPr lang="en-US" sz="2800" dirty="0" err="1" smtClean="0"/>
                        <a:t>Nosotras</a:t>
                      </a:r>
                      <a:r>
                        <a:rPr lang="en-US" sz="2800" dirty="0" err="1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400" dirty="0" err="1" smtClean="0">
                          <a:sym typeface="Wingdings" panose="05000000000000000000" pitchFamily="2" charset="2"/>
                        </a:rPr>
                        <a:t>Plural</a:t>
                      </a:r>
                      <a:r>
                        <a:rPr lang="en-US" sz="2400" dirty="0" smtClean="0">
                          <a:sym typeface="Wingdings" panose="05000000000000000000" pitchFamily="2" charset="2"/>
                        </a:rPr>
                        <a:t>/Feminine</a:t>
                      </a:r>
                      <a:endParaRPr 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Tú</a:t>
                      </a:r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(Singular/?)*</a:t>
                      </a:r>
                    </a:p>
                    <a:p>
                      <a:pPr algn="ctr"/>
                      <a:r>
                        <a:rPr lang="en-US" sz="2000" dirty="0" smtClean="0"/>
                        <a:t>-assume masculine form unless told</a:t>
                      </a:r>
                      <a:r>
                        <a:rPr lang="en-US" sz="2000" baseline="0" dirty="0" smtClean="0"/>
                        <a:t> otherwise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7010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Él</a:t>
                      </a:r>
                      <a:r>
                        <a:rPr lang="en-US" sz="280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2400" dirty="0" smtClean="0">
                          <a:sym typeface="Wingdings" panose="05000000000000000000" pitchFamily="2" charset="2"/>
                        </a:rPr>
                        <a:t>Singular/Masculine</a:t>
                      </a:r>
                      <a:endParaRPr lang="en-US" sz="2400" dirty="0" smtClean="0"/>
                    </a:p>
                    <a:p>
                      <a:r>
                        <a:rPr lang="en-US" sz="2800" dirty="0" smtClean="0"/>
                        <a:t>Ella</a:t>
                      </a:r>
                      <a:r>
                        <a:rPr lang="en-US" sz="280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2400" dirty="0" smtClean="0">
                          <a:sym typeface="Wingdings" panose="05000000000000000000" pitchFamily="2" charset="2"/>
                        </a:rPr>
                        <a:t>Singular/Feminine</a:t>
                      </a:r>
                      <a:endParaRPr lang="en-US" sz="2400" dirty="0" smtClean="0"/>
                    </a:p>
                    <a:p>
                      <a:r>
                        <a:rPr lang="en-US" sz="2800" dirty="0" err="1" smtClean="0"/>
                        <a:t>Usted</a:t>
                      </a:r>
                      <a:r>
                        <a:rPr lang="en-US" sz="280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2400" dirty="0" smtClean="0">
                          <a:sym typeface="Wingdings" panose="05000000000000000000" pitchFamily="2" charset="2"/>
                        </a:rPr>
                        <a:t>Singular/?*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-assume masculine form unless told</a:t>
                      </a:r>
                      <a:r>
                        <a:rPr lang="en-US" sz="1800" baseline="0" dirty="0" smtClean="0"/>
                        <a:t> otherwise</a:t>
                      </a:r>
                      <a:endParaRPr lang="en-US" sz="1800" dirty="0" smtClean="0"/>
                    </a:p>
                    <a:p>
                      <a:endParaRPr lang="en-US" sz="2400" dirty="0" smtClean="0">
                        <a:sym typeface="Wingdings" panose="05000000000000000000" pitchFamily="2" charset="2"/>
                      </a:endParaRPr>
                    </a:p>
                    <a:p>
                      <a:endParaRPr lang="en-US" sz="2400" dirty="0" smtClean="0"/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Ellos</a:t>
                      </a:r>
                      <a:r>
                        <a:rPr lang="en-US" sz="2800" dirty="0" err="1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400" dirty="0" err="1" smtClean="0">
                          <a:sym typeface="Wingdings" panose="05000000000000000000" pitchFamily="2" charset="2"/>
                        </a:rPr>
                        <a:t>Plural</a:t>
                      </a:r>
                      <a:r>
                        <a:rPr lang="en-US" sz="2400" dirty="0" smtClean="0">
                          <a:sym typeface="Wingdings" panose="05000000000000000000" pitchFamily="2" charset="2"/>
                        </a:rPr>
                        <a:t>/Masculine</a:t>
                      </a:r>
                      <a:endParaRPr lang="en-US" sz="2400" dirty="0" smtClean="0"/>
                    </a:p>
                    <a:p>
                      <a:r>
                        <a:rPr lang="en-US" sz="2800" dirty="0" err="1" smtClean="0"/>
                        <a:t>Ellas</a:t>
                      </a:r>
                      <a:r>
                        <a:rPr lang="en-US" sz="2800" dirty="0" err="1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400" dirty="0" err="1" smtClean="0">
                          <a:sym typeface="Wingdings" panose="05000000000000000000" pitchFamily="2" charset="2"/>
                        </a:rPr>
                        <a:t>Plural</a:t>
                      </a:r>
                      <a:r>
                        <a:rPr lang="en-US" sz="2400" dirty="0" smtClean="0">
                          <a:sym typeface="Wingdings" panose="05000000000000000000" pitchFamily="2" charset="2"/>
                        </a:rPr>
                        <a:t>/Feminine</a:t>
                      </a:r>
                      <a:endParaRPr lang="en-US" sz="2400" dirty="0" smtClean="0"/>
                    </a:p>
                    <a:p>
                      <a:r>
                        <a:rPr lang="en-US" sz="2800" dirty="0" err="1" smtClean="0"/>
                        <a:t>Ustedes</a:t>
                      </a:r>
                      <a:r>
                        <a:rPr lang="en-US" sz="2800" dirty="0" err="1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2400" dirty="0" err="1" smtClean="0">
                          <a:sym typeface="Wingdings" panose="05000000000000000000" pitchFamily="2" charset="2"/>
                        </a:rPr>
                        <a:t>Plural</a:t>
                      </a:r>
                      <a:r>
                        <a:rPr lang="en-US" sz="2400" dirty="0" smtClean="0">
                          <a:sym typeface="Wingdings" panose="05000000000000000000" pitchFamily="2" charset="2"/>
                        </a:rPr>
                        <a:t>/?*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-assume masculine form unless told</a:t>
                      </a:r>
                      <a:r>
                        <a:rPr lang="en-US" sz="2000" baseline="0" dirty="0" smtClean="0"/>
                        <a:t> otherwise</a:t>
                      </a:r>
                      <a:endParaRPr lang="en-US" sz="2000" dirty="0" smtClean="0"/>
                    </a:p>
                    <a:p>
                      <a:endParaRPr lang="en-US" sz="2400" dirty="0" smtClean="0"/>
                    </a:p>
                    <a:p>
                      <a:pPr algn="ctr"/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56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She is nice.</a:t>
            </a:r>
          </a:p>
          <a:p>
            <a:pPr lvl="1"/>
            <a:r>
              <a:rPr lang="en-US" sz="2400" dirty="0" smtClean="0"/>
              <a:t>Conjugate </a:t>
            </a:r>
            <a:r>
              <a:rPr lang="en-US" sz="2400" dirty="0" err="1" smtClean="0"/>
              <a:t>ser</a:t>
            </a:r>
            <a:r>
              <a:rPr lang="en-US" sz="2400" dirty="0" smtClean="0"/>
              <a:t> for your pronoun</a:t>
            </a:r>
          </a:p>
          <a:p>
            <a:pPr lvl="2"/>
            <a:r>
              <a:rPr lang="en-US" sz="2400" dirty="0" smtClean="0"/>
              <a:t>Ella </a:t>
            </a:r>
            <a:r>
              <a:rPr lang="en-US" sz="2400" dirty="0" err="1" smtClean="0"/>
              <a:t>es</a:t>
            </a:r>
            <a:endParaRPr lang="en-US" sz="2400" dirty="0" smtClean="0"/>
          </a:p>
          <a:p>
            <a:pPr lvl="1"/>
            <a:r>
              <a:rPr lang="en-US" sz="2400" dirty="0" smtClean="0"/>
              <a:t>Translate your adjective into Spanish </a:t>
            </a:r>
          </a:p>
          <a:p>
            <a:pPr lvl="2"/>
            <a:r>
              <a:rPr lang="en-US" sz="2400" dirty="0" err="1" smtClean="0"/>
              <a:t>simpático</a:t>
            </a:r>
            <a:endParaRPr lang="en-US" sz="2400" dirty="0" smtClean="0"/>
          </a:p>
          <a:p>
            <a:pPr lvl="1"/>
            <a:r>
              <a:rPr lang="en-US" sz="2400" dirty="0" smtClean="0"/>
              <a:t>Make sure that adjective agrees in gender and number with your pronoun </a:t>
            </a:r>
          </a:p>
          <a:p>
            <a:pPr lvl="2"/>
            <a:r>
              <a:rPr lang="en-US" sz="2400" b="1" u="sng" dirty="0" smtClean="0"/>
              <a:t>Ella </a:t>
            </a:r>
            <a:r>
              <a:rPr lang="en-US" sz="2400" b="1" u="sng" dirty="0" err="1" smtClean="0"/>
              <a:t>es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simpática</a:t>
            </a:r>
            <a:endParaRPr lang="en-US" sz="2400" b="1" u="sng" dirty="0" smtClean="0"/>
          </a:p>
          <a:p>
            <a:pPr lvl="1"/>
            <a:r>
              <a:rPr lang="en-US" sz="2600" dirty="0" smtClean="0"/>
              <a:t>She is a doctor. </a:t>
            </a:r>
          </a:p>
          <a:p>
            <a:pPr lvl="2"/>
            <a:r>
              <a:rPr lang="en-US" sz="2400" dirty="0" smtClean="0"/>
              <a:t>Ella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doctora</a:t>
            </a:r>
            <a:r>
              <a:rPr lang="en-US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5264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304801"/>
            <a:ext cx="8534400" cy="555399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Ella (</a:t>
            </a:r>
            <a:r>
              <a:rPr lang="en-US" sz="3600" dirty="0" err="1" smtClean="0"/>
              <a:t>simpático</a:t>
            </a:r>
            <a:r>
              <a:rPr lang="en-US" sz="3600" dirty="0" smtClean="0"/>
              <a:t>)</a:t>
            </a:r>
          </a:p>
          <a:p>
            <a:r>
              <a:rPr lang="en-US" sz="3600" dirty="0" err="1" smtClean="0"/>
              <a:t>Nosotros</a:t>
            </a:r>
            <a:r>
              <a:rPr lang="en-US" sz="3600" dirty="0" smtClean="0"/>
              <a:t> (</a:t>
            </a:r>
            <a:r>
              <a:rPr lang="en-US" sz="3600" dirty="0" err="1" smtClean="0"/>
              <a:t>perezoso</a:t>
            </a:r>
            <a:r>
              <a:rPr lang="en-US" sz="3600" dirty="0" smtClean="0"/>
              <a:t>)</a:t>
            </a:r>
          </a:p>
          <a:p>
            <a:r>
              <a:rPr lang="en-US" sz="3600" dirty="0" err="1" smtClean="0"/>
              <a:t>Yo</a:t>
            </a:r>
            <a:r>
              <a:rPr lang="en-US" sz="3600" dirty="0" smtClean="0"/>
              <a:t> (sociable)</a:t>
            </a:r>
          </a:p>
          <a:p>
            <a:r>
              <a:rPr lang="en-US" sz="3600" dirty="0" err="1" smtClean="0"/>
              <a:t>Ellas</a:t>
            </a:r>
            <a:r>
              <a:rPr lang="en-US" sz="3600" dirty="0" smtClean="0"/>
              <a:t> (</a:t>
            </a:r>
            <a:r>
              <a:rPr lang="en-US" sz="3600" dirty="0" err="1" smtClean="0"/>
              <a:t>cocinero</a:t>
            </a:r>
            <a:r>
              <a:rPr lang="en-US" sz="3600" dirty="0" smtClean="0"/>
              <a:t>)</a:t>
            </a:r>
          </a:p>
          <a:p>
            <a:r>
              <a:rPr lang="en-US" sz="3600" dirty="0" err="1" smtClean="0"/>
              <a:t>Ustedes</a:t>
            </a:r>
            <a:r>
              <a:rPr lang="en-US" sz="3600" dirty="0" smtClean="0"/>
              <a:t> (</a:t>
            </a:r>
            <a:r>
              <a:rPr lang="en-US" sz="3600" dirty="0" err="1" smtClean="0"/>
              <a:t>abogoado</a:t>
            </a:r>
            <a:r>
              <a:rPr lang="en-US" sz="3600" dirty="0" smtClean="0"/>
              <a:t>)</a:t>
            </a:r>
          </a:p>
          <a:p>
            <a:r>
              <a:rPr lang="en-US" sz="3600" dirty="0" err="1" smtClean="0"/>
              <a:t>Ellos</a:t>
            </a:r>
            <a:r>
              <a:rPr lang="en-US" sz="3600" dirty="0" smtClean="0"/>
              <a:t> (</a:t>
            </a:r>
            <a:r>
              <a:rPr lang="en-US" sz="3600" dirty="0" err="1" smtClean="0"/>
              <a:t>arquitecto</a:t>
            </a:r>
            <a:r>
              <a:rPr lang="en-US" sz="36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1408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We are daring.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7353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You are an architect.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4971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They (all girls) are hard working.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7138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 am an actress.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643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They are lazy.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3198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We have two verbs that mean “to be”</a:t>
            </a:r>
          </a:p>
          <a:p>
            <a:pPr lvl="1"/>
            <a:r>
              <a:rPr lang="en-US" sz="4400" dirty="0" err="1" smtClean="0"/>
              <a:t>Ser</a:t>
            </a:r>
            <a:endParaRPr lang="en-US" sz="4400" dirty="0" smtClean="0"/>
          </a:p>
          <a:p>
            <a:pPr lvl="1"/>
            <a:r>
              <a:rPr lang="en-US" sz="4400" dirty="0" err="1" smtClean="0"/>
              <a:t>Estar</a:t>
            </a:r>
            <a:r>
              <a:rPr lang="en-US" sz="4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812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We (all girls) are attorneys.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4987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Y’all are nice.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7094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81001"/>
            <a:ext cx="7372555" cy="5477798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Ellos</a:t>
            </a:r>
            <a:r>
              <a:rPr lang="en-US" sz="3200" dirty="0" smtClean="0"/>
              <a:t> (</a:t>
            </a:r>
            <a:r>
              <a:rPr lang="en-US" sz="3200" dirty="0" err="1" smtClean="0"/>
              <a:t>arquitecto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Ella (</a:t>
            </a:r>
            <a:r>
              <a:rPr lang="en-US" sz="3200" dirty="0" err="1" smtClean="0"/>
              <a:t>cocinero</a:t>
            </a:r>
            <a:r>
              <a:rPr lang="en-US" sz="3200" dirty="0" smtClean="0"/>
              <a:t>)</a:t>
            </a:r>
          </a:p>
          <a:p>
            <a:r>
              <a:rPr lang="en-US" sz="3200" dirty="0" err="1" smtClean="0"/>
              <a:t>Nosotros</a:t>
            </a:r>
            <a:r>
              <a:rPr lang="en-US" sz="3200" dirty="0" smtClean="0"/>
              <a:t> (actor)</a:t>
            </a:r>
          </a:p>
          <a:p>
            <a:r>
              <a:rPr lang="en-US" sz="3200" dirty="0" smtClean="0"/>
              <a:t>He is lazy. </a:t>
            </a:r>
          </a:p>
          <a:p>
            <a:r>
              <a:rPr lang="en-US" sz="3200" dirty="0" smtClean="0"/>
              <a:t>We (all girls) are athletic. </a:t>
            </a:r>
          </a:p>
          <a:p>
            <a:r>
              <a:rPr lang="en-US" sz="3200" dirty="0" smtClean="0"/>
              <a:t>You are hardworking, </a:t>
            </a:r>
          </a:p>
        </p:txBody>
      </p:sp>
    </p:spTree>
    <p:extLst>
      <p:ext uri="{BB962C8B-B14F-4D97-AF65-F5344CB8AC3E}">
        <p14:creationId xmlns:p14="http://schemas.microsoft.com/office/powerpoint/2010/main" val="57808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you use the verb “</a:t>
            </a:r>
            <a:r>
              <a:rPr lang="en-US" dirty="0" err="1" smtClean="0"/>
              <a:t>ser</a:t>
            </a:r>
            <a:r>
              <a:rPr lang="en-US" dirty="0" smtClean="0"/>
              <a:t>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u="sng" dirty="0" smtClean="0"/>
              <a:t>D</a:t>
            </a:r>
            <a:r>
              <a:rPr lang="en-US" sz="4000" dirty="0" smtClean="0"/>
              <a:t>ate</a:t>
            </a:r>
            <a:endParaRPr lang="en-US" sz="4000" b="1" u="sng" dirty="0" smtClean="0"/>
          </a:p>
          <a:p>
            <a:r>
              <a:rPr lang="en-US" sz="4000" b="1" u="sng" dirty="0" smtClean="0"/>
              <a:t>O</a:t>
            </a:r>
            <a:r>
              <a:rPr lang="en-US" sz="4000" dirty="0" smtClean="0"/>
              <a:t>ccupation</a:t>
            </a:r>
            <a:endParaRPr lang="en-US" sz="4000" b="1" u="sng" dirty="0" smtClean="0"/>
          </a:p>
          <a:p>
            <a:r>
              <a:rPr lang="en-US" sz="4000" b="1" u="sng" dirty="0" smtClean="0"/>
              <a:t>C</a:t>
            </a:r>
            <a:r>
              <a:rPr lang="en-US" sz="4000" dirty="0" smtClean="0"/>
              <a:t>haracteristics</a:t>
            </a:r>
            <a:endParaRPr lang="en-US" sz="4000" b="1" u="sng" dirty="0" smtClean="0"/>
          </a:p>
          <a:p>
            <a:r>
              <a:rPr lang="en-US" sz="4000" b="1" u="sng" dirty="0" smtClean="0"/>
              <a:t>T</a:t>
            </a:r>
            <a:r>
              <a:rPr lang="en-US" sz="4000" dirty="0" smtClean="0"/>
              <a:t>ime</a:t>
            </a:r>
            <a:endParaRPr lang="en-US" sz="4000" b="1" u="sng" dirty="0" smtClean="0"/>
          </a:p>
          <a:p>
            <a:r>
              <a:rPr lang="en-US" sz="4000" b="1" u="sng" dirty="0" smtClean="0"/>
              <a:t>O</a:t>
            </a:r>
            <a:r>
              <a:rPr lang="en-US" sz="4000" dirty="0" smtClean="0"/>
              <a:t>rigin</a:t>
            </a:r>
            <a:endParaRPr lang="en-US" sz="4000" b="1" u="sng" dirty="0" smtClean="0"/>
          </a:p>
          <a:p>
            <a:r>
              <a:rPr lang="en-US" sz="4000" b="1" u="sng" dirty="0" smtClean="0"/>
              <a:t>R</a:t>
            </a:r>
            <a:r>
              <a:rPr lang="en-US" sz="4000" dirty="0" smtClean="0"/>
              <a:t>elationships</a:t>
            </a: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50241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9316825"/>
              </p:ext>
            </p:extLst>
          </p:nvPr>
        </p:nvGraphicFramePr>
        <p:xfrm>
          <a:off x="457200" y="1524000"/>
          <a:ext cx="82296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71628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Yo</a:t>
                      </a:r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Soy</a:t>
                      </a:r>
                    </a:p>
                    <a:p>
                      <a:pPr algn="ctr"/>
                      <a:r>
                        <a:rPr lang="en-US" sz="2800" dirty="0" smtClean="0"/>
                        <a:t>(I am)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Nosotros</a:t>
                      </a:r>
                      <a:r>
                        <a:rPr lang="en-US" sz="2800" dirty="0" smtClean="0"/>
                        <a:t>/</a:t>
                      </a:r>
                      <a:r>
                        <a:rPr lang="en-US" sz="2800" dirty="0" err="1" smtClean="0"/>
                        <a:t>Nosotras</a:t>
                      </a:r>
                      <a:endParaRPr lang="en-US" sz="2800" dirty="0" smtClean="0"/>
                    </a:p>
                    <a:p>
                      <a:pPr algn="ctr"/>
                      <a:r>
                        <a:rPr lang="en-US" sz="2800" dirty="0" err="1" smtClean="0"/>
                        <a:t>Somos</a:t>
                      </a:r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(We are)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Tú</a:t>
                      </a:r>
                      <a:endParaRPr lang="en-US" sz="2800" dirty="0" smtClean="0"/>
                    </a:p>
                    <a:p>
                      <a:pPr algn="ctr"/>
                      <a:r>
                        <a:rPr lang="en-US" sz="2800" dirty="0" err="1" smtClean="0"/>
                        <a:t>Eres</a:t>
                      </a:r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(You are)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7010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Él</a:t>
                      </a:r>
                      <a:r>
                        <a:rPr lang="en-US" sz="2800" dirty="0" smtClean="0"/>
                        <a:t>/Ella/</a:t>
                      </a:r>
                      <a:r>
                        <a:rPr lang="en-US" sz="2800" dirty="0" err="1" smtClean="0"/>
                        <a:t>Usted</a:t>
                      </a:r>
                      <a:endParaRPr lang="en-US" sz="2800" dirty="0" smtClean="0"/>
                    </a:p>
                    <a:p>
                      <a:pPr algn="ctr"/>
                      <a:r>
                        <a:rPr lang="en-US" sz="2800" dirty="0" err="1" smtClean="0"/>
                        <a:t>Es</a:t>
                      </a:r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(He is, She is, You (formal</a:t>
                      </a:r>
                      <a:r>
                        <a:rPr lang="en-US" sz="2800" baseline="0" dirty="0" smtClean="0"/>
                        <a:t>) are)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Ellos</a:t>
                      </a:r>
                      <a:r>
                        <a:rPr lang="en-US" sz="2800" dirty="0" smtClean="0"/>
                        <a:t>/</a:t>
                      </a:r>
                      <a:r>
                        <a:rPr lang="en-US" sz="2800" dirty="0" err="1" smtClean="0"/>
                        <a:t>Ellas</a:t>
                      </a:r>
                      <a:r>
                        <a:rPr lang="en-US" sz="2800" dirty="0" smtClean="0"/>
                        <a:t>/</a:t>
                      </a:r>
                      <a:r>
                        <a:rPr lang="en-US" sz="2800" dirty="0" err="1" smtClean="0"/>
                        <a:t>Ustedes</a:t>
                      </a:r>
                      <a:endParaRPr lang="en-US" sz="2800" dirty="0" smtClean="0"/>
                    </a:p>
                    <a:p>
                      <a:pPr algn="ctr"/>
                      <a:r>
                        <a:rPr lang="en-US" sz="2800" dirty="0" smtClean="0"/>
                        <a:t>Son</a:t>
                      </a:r>
                    </a:p>
                    <a:p>
                      <a:pPr algn="ctr"/>
                      <a:r>
                        <a:rPr lang="en-US" sz="2800" dirty="0" smtClean="0"/>
                        <a:t>(They are, Y’all are)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15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They are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3662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We are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9095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You are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1096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She is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1522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 am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2230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3909</TotalTime>
  <Words>401</Words>
  <Application>Microsoft Office PowerPoint</Application>
  <PresentationFormat>On-screen Show (4:3)</PresentationFormat>
  <Paragraphs>87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Summer</vt:lpstr>
      <vt:lpstr>Ser</vt:lpstr>
      <vt:lpstr>PowerPoint Presentation</vt:lpstr>
      <vt:lpstr>When do you use the verb “ser”?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Phrases with ser…</vt:lpstr>
      <vt:lpstr>Adding an adjective…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</dc:title>
  <dc:creator> </dc:creator>
  <cp:lastModifiedBy>Lauren Houser</cp:lastModifiedBy>
  <cp:revision>20</cp:revision>
  <dcterms:created xsi:type="dcterms:W3CDTF">2014-02-12T14:06:21Z</dcterms:created>
  <dcterms:modified xsi:type="dcterms:W3CDTF">2015-02-13T19:18:23Z</dcterms:modified>
</cp:coreProperties>
</file>