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33E728-26FC-4E22-9F57-8420BA0CAD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A2E43B-10DF-4421-8AF6-0DE92E01D3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book is to the left of the pencil sharpener. </a:t>
            </a:r>
          </a:p>
          <a:p>
            <a:r>
              <a:rPr lang="en-US" sz="3200" dirty="0" smtClean="0"/>
              <a:t>They are happy. </a:t>
            </a:r>
          </a:p>
          <a:p>
            <a:r>
              <a:rPr lang="en-US" sz="3200" dirty="0" smtClean="0"/>
              <a:t>She is sick.</a:t>
            </a:r>
          </a:p>
          <a:p>
            <a:r>
              <a:rPr lang="en-US" sz="3200" dirty="0" smtClean="0"/>
              <a:t>The sheet of paper is on top of the table. </a:t>
            </a:r>
          </a:p>
          <a:p>
            <a:r>
              <a:rPr lang="en-US" sz="3200" dirty="0" smtClean="0"/>
              <a:t>You are nervous. </a:t>
            </a:r>
          </a:p>
          <a:p>
            <a:r>
              <a:rPr lang="en-US" sz="3200" dirty="0" smtClean="0"/>
              <a:t>We (all girls) are scared. </a:t>
            </a:r>
          </a:p>
          <a:p>
            <a:r>
              <a:rPr lang="en-US" sz="3200" dirty="0" smtClean="0"/>
              <a:t>Some folders are behind the teacher desk. </a:t>
            </a:r>
          </a:p>
        </p:txBody>
      </p:sp>
    </p:spTree>
    <p:extLst>
      <p:ext uri="{BB962C8B-B14F-4D97-AF65-F5344CB8AC3E}">
        <p14:creationId xmlns:p14="http://schemas.microsoft.com/office/powerpoint/2010/main" val="122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Both verbs mean “to be”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85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Date</a:t>
            </a:r>
          </a:p>
          <a:p>
            <a:r>
              <a:rPr lang="en-US" sz="3600" dirty="0" smtClean="0"/>
              <a:t>Occupation</a:t>
            </a:r>
          </a:p>
          <a:p>
            <a:r>
              <a:rPr lang="en-US" sz="3600" dirty="0" smtClean="0"/>
              <a:t>Characteristics (physical/personality)</a:t>
            </a:r>
          </a:p>
          <a:p>
            <a:r>
              <a:rPr lang="en-US" sz="3600" dirty="0" smtClean="0"/>
              <a:t>Time</a:t>
            </a:r>
          </a:p>
          <a:p>
            <a:r>
              <a:rPr lang="en-US" sz="3600" dirty="0" smtClean="0"/>
              <a:t>Origin</a:t>
            </a:r>
          </a:p>
          <a:p>
            <a:r>
              <a:rPr lang="en-US" sz="3600" dirty="0" smtClean="0"/>
              <a:t>Relationships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81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Vocab we focused on:</a:t>
            </a:r>
          </a:p>
          <a:p>
            <a:pPr lvl="1"/>
            <a:r>
              <a:rPr lang="en-US" sz="3200" dirty="0" smtClean="0"/>
              <a:t>Personality traits</a:t>
            </a:r>
          </a:p>
          <a:p>
            <a:pPr lvl="1"/>
            <a:r>
              <a:rPr lang="en-US" sz="3200" dirty="0" smtClean="0"/>
              <a:t>Occupations</a:t>
            </a:r>
          </a:p>
          <a:p>
            <a:pPr lvl="1"/>
            <a:r>
              <a:rPr lang="en-US" sz="3200" dirty="0" smtClean="0"/>
              <a:t>Physical traits </a:t>
            </a:r>
          </a:p>
          <a:p>
            <a:r>
              <a:rPr lang="en-US" sz="3200" dirty="0" smtClean="0"/>
              <a:t>All vocab needs to agree in gender and number with your subject </a:t>
            </a:r>
          </a:p>
          <a:p>
            <a:pPr lvl="1"/>
            <a:r>
              <a:rPr lang="en-US" sz="3200" dirty="0" smtClean="0"/>
              <a:t>With the exception of hair color with “</a:t>
            </a:r>
            <a:r>
              <a:rPr lang="en-US" sz="3200" dirty="0" err="1" smtClean="0"/>
              <a:t>tener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55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763138"/>
              </p:ext>
            </p:extLst>
          </p:nvPr>
        </p:nvGraphicFramePr>
        <p:xfrm>
          <a:off x="533400" y="25146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Soy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Somos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Eres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Son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85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She is a mechanic.</a:t>
            </a:r>
          </a:p>
          <a:p>
            <a:r>
              <a:rPr lang="en-US" sz="3600" dirty="0" smtClean="0"/>
              <a:t>You are intelligent. </a:t>
            </a:r>
          </a:p>
          <a:p>
            <a:r>
              <a:rPr lang="en-US" sz="3600" dirty="0" smtClean="0"/>
              <a:t>We have long hair. </a:t>
            </a:r>
          </a:p>
          <a:p>
            <a:r>
              <a:rPr lang="en-US" sz="3600" dirty="0" smtClean="0"/>
              <a:t>He is handsome.</a:t>
            </a:r>
          </a:p>
          <a:p>
            <a:r>
              <a:rPr lang="en-US" sz="3600" dirty="0" smtClean="0"/>
              <a:t>They (all girls) are short.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For how you feel and where you are, always use the verb </a:t>
            </a:r>
            <a:r>
              <a:rPr lang="en-US" sz="4000" dirty="0" err="1" smtClean="0"/>
              <a:t>estar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53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Vocab we focused on:</a:t>
            </a:r>
          </a:p>
          <a:p>
            <a:pPr lvl="1"/>
            <a:r>
              <a:rPr lang="en-US" sz="3600" dirty="0" smtClean="0"/>
              <a:t>Feelings/emotions</a:t>
            </a:r>
          </a:p>
          <a:p>
            <a:pPr lvl="1"/>
            <a:r>
              <a:rPr lang="en-US" sz="3600" dirty="0" smtClean="0"/>
              <a:t>Location </a:t>
            </a:r>
          </a:p>
          <a:p>
            <a:r>
              <a:rPr lang="en-US" sz="3600" dirty="0" smtClean="0"/>
              <a:t>Feeling/emotion vocab must agree in gender and number with your subject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81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624977"/>
              </p:ext>
            </p:extLst>
          </p:nvPr>
        </p:nvGraphicFramePr>
        <p:xfrm>
          <a:off x="457200" y="24384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Estoy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Estamos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Estás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Está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Están</a:t>
                      </a:r>
                      <a:r>
                        <a:rPr lang="en-US" sz="360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7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173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Ser vs Estar</vt:lpstr>
      <vt:lpstr>PowerPoint Presentation</vt:lpstr>
      <vt:lpstr>SER</vt:lpstr>
      <vt:lpstr>PowerPoint Presentation</vt:lpstr>
      <vt:lpstr>SER</vt:lpstr>
      <vt:lpstr>PowerPoint Presentation</vt:lpstr>
      <vt:lpstr>ESTAR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vs Estar</dc:title>
  <dc:creator> </dc:creator>
  <cp:lastModifiedBy> </cp:lastModifiedBy>
  <cp:revision>4</cp:revision>
  <dcterms:created xsi:type="dcterms:W3CDTF">2014-04-30T13:23:37Z</dcterms:created>
  <dcterms:modified xsi:type="dcterms:W3CDTF">2014-04-30T19:41:52Z</dcterms:modified>
</cp:coreProperties>
</file>