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D02C947-2070-49B8-B89C-24D0ECEF0C5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6FBBA83-E528-4E46-B574-B02F019DBCF5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Characteristics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5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Guapo</a:t>
            </a:r>
            <a:r>
              <a:rPr lang="en-US" sz="3200" dirty="0" smtClean="0"/>
              <a:t>: handsome</a:t>
            </a:r>
          </a:p>
          <a:p>
            <a:r>
              <a:rPr lang="en-US" sz="3200" dirty="0" err="1" smtClean="0"/>
              <a:t>Hermoso</a:t>
            </a:r>
            <a:r>
              <a:rPr lang="en-US" sz="3200" dirty="0" smtClean="0"/>
              <a:t>: beautiful </a:t>
            </a:r>
          </a:p>
          <a:p>
            <a:r>
              <a:rPr lang="en-US" sz="3200" dirty="0" smtClean="0"/>
              <a:t>Alto: tall</a:t>
            </a:r>
          </a:p>
          <a:p>
            <a:r>
              <a:rPr lang="en-US" sz="3200" dirty="0" err="1" smtClean="0"/>
              <a:t>Bajo</a:t>
            </a:r>
            <a:r>
              <a:rPr lang="en-US" sz="3200" dirty="0" smtClean="0"/>
              <a:t>: short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5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Hair: use with the verb </a:t>
            </a:r>
            <a:r>
              <a:rPr lang="en-US" dirty="0" err="1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7361"/>
            <a:ext cx="8534400" cy="4051437"/>
          </a:xfrm>
        </p:spPr>
        <p:txBody>
          <a:bodyPr/>
          <a:lstStyle/>
          <a:p>
            <a:r>
              <a:rPr lang="en-US" sz="3600" dirty="0" smtClean="0"/>
              <a:t>(pronoun/subject) + (conjugation of </a:t>
            </a:r>
            <a:r>
              <a:rPr lang="en-US" sz="3600" dirty="0" err="1" smtClean="0"/>
              <a:t>ser</a:t>
            </a:r>
            <a:r>
              <a:rPr lang="en-US" sz="3600" dirty="0" smtClean="0"/>
              <a:t>) + </a:t>
            </a:r>
            <a:r>
              <a:rPr lang="en-US" sz="3600" dirty="0" err="1" smtClean="0"/>
              <a:t>adj</a:t>
            </a:r>
            <a:endParaRPr lang="en-US" sz="3600" dirty="0" smtClean="0"/>
          </a:p>
          <a:p>
            <a:r>
              <a:rPr lang="en-US" sz="3600" dirty="0" smtClean="0"/>
              <a:t>Rubio: blonde</a:t>
            </a:r>
          </a:p>
          <a:p>
            <a:r>
              <a:rPr lang="en-US" sz="3600" dirty="0" err="1" smtClean="0"/>
              <a:t>Pelirrojo</a:t>
            </a:r>
            <a:r>
              <a:rPr lang="en-US" sz="3600" dirty="0" smtClean="0"/>
              <a:t>: red-head</a:t>
            </a:r>
          </a:p>
          <a:p>
            <a:r>
              <a:rPr lang="en-US" sz="3600" dirty="0" err="1" smtClean="0"/>
              <a:t>Calvo</a:t>
            </a:r>
            <a:r>
              <a:rPr lang="en-US" sz="3600" dirty="0" smtClean="0"/>
              <a:t>: bald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3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Hair: use with the verb “</a:t>
            </a:r>
            <a:r>
              <a:rPr lang="en-US" dirty="0" err="1" smtClean="0"/>
              <a:t>tener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Conjguate</a:t>
            </a:r>
            <a:r>
              <a:rPr lang="en-US" sz="2400" dirty="0" smtClean="0"/>
              <a:t> the verb “</a:t>
            </a:r>
            <a:r>
              <a:rPr lang="en-US" sz="2400" dirty="0" err="1" smtClean="0"/>
              <a:t>tener</a:t>
            </a:r>
            <a:r>
              <a:rPr lang="en-US" sz="2400" dirty="0" smtClean="0"/>
              <a:t>” based on your subject/pronoun</a:t>
            </a:r>
          </a:p>
          <a:p>
            <a:r>
              <a:rPr lang="en-US" sz="2400" dirty="0" smtClean="0"/>
              <a:t>Add the following phrases:</a:t>
            </a:r>
          </a:p>
          <a:p>
            <a:pPr lvl="1"/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castaño</a:t>
            </a:r>
            <a:r>
              <a:rPr lang="en-US" sz="2400" dirty="0" smtClean="0"/>
              <a:t>: brown hair</a:t>
            </a:r>
          </a:p>
          <a:p>
            <a:pPr lvl="1"/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canoso</a:t>
            </a:r>
            <a:r>
              <a:rPr lang="en-US" sz="2400" dirty="0" smtClean="0"/>
              <a:t>: gray hair</a:t>
            </a:r>
          </a:p>
          <a:p>
            <a:pPr lvl="1"/>
            <a:r>
              <a:rPr lang="en-US" sz="2400" dirty="0" err="1" smtClean="0"/>
              <a:t>Pelo</a:t>
            </a:r>
            <a:r>
              <a:rPr lang="en-US" sz="2400" dirty="0" smtClean="0"/>
              <a:t> negro: black hair</a:t>
            </a:r>
          </a:p>
          <a:p>
            <a:pPr lvl="1"/>
            <a:r>
              <a:rPr lang="en-US" sz="2400" dirty="0" err="1" smtClean="0"/>
              <a:t>Pelo</a:t>
            </a:r>
            <a:r>
              <a:rPr lang="en-US" sz="2400" dirty="0" smtClean="0"/>
              <a:t> largo: long hair</a:t>
            </a:r>
          </a:p>
          <a:p>
            <a:pPr lvl="1"/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corto</a:t>
            </a:r>
            <a:r>
              <a:rPr lang="en-US" sz="2400" dirty="0" smtClean="0"/>
              <a:t>: short </a:t>
            </a:r>
            <a:r>
              <a:rPr lang="en-US" sz="2400" dirty="0" smtClean="0"/>
              <a:t>hair</a:t>
            </a:r>
          </a:p>
          <a:p>
            <a:r>
              <a:rPr lang="en-US" sz="2600" dirty="0" smtClean="0"/>
              <a:t>YOU WON’T CHANGE ANY OF THESE!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3570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She is a redhead. </a:t>
            </a:r>
          </a:p>
          <a:p>
            <a:r>
              <a:rPr lang="en-US" sz="2800" dirty="0" smtClean="0"/>
              <a:t>They have long hair. </a:t>
            </a:r>
          </a:p>
          <a:p>
            <a:r>
              <a:rPr lang="en-US" sz="2800" dirty="0" smtClean="0"/>
              <a:t>He is tall.</a:t>
            </a:r>
          </a:p>
          <a:p>
            <a:r>
              <a:rPr lang="en-US" sz="2800" dirty="0" smtClean="0"/>
              <a:t>Y’all are handsome.</a:t>
            </a:r>
          </a:p>
          <a:p>
            <a:r>
              <a:rPr lang="en-US" sz="2800" dirty="0" smtClean="0"/>
              <a:t>We (all girls) are beautiful. </a:t>
            </a:r>
          </a:p>
        </p:txBody>
      </p:sp>
    </p:spTree>
    <p:extLst>
      <p:ext uri="{BB962C8B-B14F-4D97-AF65-F5344CB8AC3E}">
        <p14:creationId xmlns:p14="http://schemas.microsoft.com/office/powerpoint/2010/main" val="40646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7402</TotalTime>
  <Words>123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Autumn</vt:lpstr>
      <vt:lpstr>Physical Characteristics </vt:lpstr>
      <vt:lpstr>PowerPoint Presentation</vt:lpstr>
      <vt:lpstr>Hair: use with the verb ser</vt:lpstr>
      <vt:lpstr>Hair: use with the verb “tener”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Characteristics </dc:title>
  <dc:creator> </dc:creator>
  <cp:lastModifiedBy>Lauren Houser</cp:lastModifiedBy>
  <cp:revision>5</cp:revision>
  <dcterms:created xsi:type="dcterms:W3CDTF">2013-09-11T12:50:25Z</dcterms:created>
  <dcterms:modified xsi:type="dcterms:W3CDTF">2015-02-20T22:56:59Z</dcterms:modified>
</cp:coreProperties>
</file>