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61" r:id="rId4"/>
    <p:sldId id="263" r:id="rId5"/>
    <p:sldId id="264" r:id="rId6"/>
    <p:sldId id="257" r:id="rId7"/>
    <p:sldId id="258" r:id="rId8"/>
    <p:sldId id="259" r:id="rId9"/>
    <p:sldId id="260" r:id="rId10"/>
    <p:sldId id="282" r:id="rId11"/>
    <p:sldId id="28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1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4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0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3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B6DE-1522-407B-82A5-E2C53E634AC5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98EC-315A-421D-A5B2-F3F600EB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MAJOR GRAMMAR</a:t>
            </a:r>
          </a:p>
          <a:p>
            <a:r>
              <a:rPr lang="en-US" dirty="0" smtClean="0"/>
              <a:t>Pronouns</a:t>
            </a:r>
          </a:p>
          <a:p>
            <a:r>
              <a:rPr lang="en-US" dirty="0" smtClean="0"/>
              <a:t>Intros/greetings/goodbyes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Days of the week/date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Hobbies</a:t>
            </a:r>
          </a:p>
          <a:p>
            <a:r>
              <a:rPr lang="en-US" dirty="0" smtClean="0"/>
              <a:t>Definite articles/indefinite articles</a:t>
            </a:r>
          </a:p>
          <a:p>
            <a:r>
              <a:rPr lang="en-US" dirty="0" smtClean="0"/>
              <a:t>Likes/dislikes</a:t>
            </a:r>
          </a:p>
          <a:p>
            <a:r>
              <a:rPr lang="en-US" b="1" dirty="0" smtClean="0"/>
              <a:t>MAJOR ADDITIONAL VOCAB</a:t>
            </a:r>
          </a:p>
          <a:p>
            <a:r>
              <a:rPr lang="en-US" dirty="0" smtClean="0"/>
              <a:t>School supplies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Infinitives </a:t>
            </a:r>
          </a:p>
        </p:txBody>
      </p:sp>
    </p:spTree>
    <p:extLst>
      <p:ext uri="{BB962C8B-B14F-4D97-AF65-F5344CB8AC3E}">
        <p14:creationId xmlns:p14="http://schemas.microsoft.com/office/powerpoint/2010/main" val="9030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Going Backwards in Time Using “y”…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you are given a time in Spanish using “y”, just directly translate your hour, minutes, and am/pm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“</a:t>
            </a:r>
            <a:r>
              <a:rPr lang="en-US" dirty="0" err="1" smtClean="0"/>
              <a:t>menos</a:t>
            </a:r>
            <a:r>
              <a:rPr lang="en-US" dirty="0" smtClean="0"/>
              <a:t>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you are given a time in Spanish using “</a:t>
            </a:r>
            <a:r>
              <a:rPr lang="en-US" sz="3600" dirty="0" err="1" smtClean="0"/>
              <a:t>menos</a:t>
            </a:r>
            <a:r>
              <a:rPr lang="en-US" sz="3600" dirty="0" smtClean="0"/>
              <a:t>”:</a:t>
            </a:r>
          </a:p>
          <a:p>
            <a:r>
              <a:rPr lang="en-US" sz="3600" dirty="0" smtClean="0"/>
              <a:t>1.) subtract 1 from your hour</a:t>
            </a:r>
          </a:p>
          <a:p>
            <a:r>
              <a:rPr lang="en-US" sz="3600" dirty="0" smtClean="0"/>
              <a:t>2.) subtract your minutes from 60</a:t>
            </a:r>
          </a:p>
          <a:p>
            <a:r>
              <a:rPr lang="en-US" sz="3600" dirty="0" smtClean="0"/>
              <a:t>3.) translate am/pm</a:t>
            </a:r>
          </a:p>
        </p:txBody>
      </p:sp>
    </p:spTree>
    <p:extLst>
      <p:ext uri="{BB962C8B-B14F-4D97-AF65-F5344CB8AC3E}">
        <p14:creationId xmlns:p14="http://schemas.microsoft.com/office/powerpoint/2010/main" val="15987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day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hoy?: What day is it today?</a:t>
            </a:r>
          </a:p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+ (day of the week) </a:t>
            </a:r>
          </a:p>
          <a:p>
            <a:r>
              <a:rPr lang="en-US" dirty="0" smtClean="0"/>
              <a:t>-today is 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?: What day is it tomorrow?</a:t>
            </a:r>
          </a:p>
          <a:p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+ (day of the week)</a:t>
            </a:r>
          </a:p>
          <a:p>
            <a:pPr lvl="1"/>
            <a:r>
              <a:rPr lang="en-US" dirty="0" smtClean="0"/>
              <a:t>Tomorrow is 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Saying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(#) de (month)</a:t>
            </a:r>
          </a:p>
          <a:p>
            <a:pPr lvl="1"/>
            <a:r>
              <a:rPr lang="en-US" dirty="0" smtClean="0"/>
              <a:t>December 22</a:t>
            </a:r>
            <a:r>
              <a:rPr lang="en-US" baseline="30000" dirty="0" smtClean="0"/>
              <a:t>nd</a:t>
            </a:r>
            <a:r>
              <a:rPr lang="en-US" dirty="0" smtClean="0"/>
              <a:t>: el </a:t>
            </a:r>
            <a:r>
              <a:rPr lang="en-US" dirty="0" err="1" smtClean="0"/>
              <a:t>veintidós</a:t>
            </a:r>
            <a:r>
              <a:rPr lang="en-US" dirty="0" smtClean="0"/>
              <a:t> de </a:t>
            </a:r>
            <a:r>
              <a:rPr lang="en-US" dirty="0" err="1" smtClean="0"/>
              <a:t>diciembre</a:t>
            </a:r>
            <a:endParaRPr lang="en-US" dirty="0" smtClean="0"/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1.) January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2.) March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3.) </a:t>
            </a:r>
            <a:r>
              <a:rPr lang="en-US" dirty="0" err="1" smtClean="0"/>
              <a:t>Feburary</a:t>
            </a:r>
            <a:r>
              <a:rPr lang="en-US" dirty="0" smtClean="0"/>
              <a:t>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6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trying to say the “1</a:t>
            </a:r>
            <a:r>
              <a:rPr lang="en-US" baseline="30000" dirty="0" smtClean="0"/>
              <a:t>st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El </a:t>
            </a:r>
            <a:r>
              <a:rPr lang="en-US" b="1" dirty="0" err="1" smtClean="0"/>
              <a:t>primero</a:t>
            </a:r>
            <a:r>
              <a:rPr lang="en-US" b="1" dirty="0" smtClean="0"/>
              <a:t> </a:t>
            </a:r>
            <a:r>
              <a:rPr lang="en-US" dirty="0" smtClean="0"/>
              <a:t>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September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primero</a:t>
            </a:r>
            <a:r>
              <a:rPr lang="en-US" dirty="0" smtClean="0"/>
              <a:t> de </a:t>
            </a:r>
            <a:r>
              <a:rPr lang="en-US" dirty="0" err="1" smtClean="0"/>
              <a:t>septiembre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fecha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hoy?: What is today’s date?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(#) 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Today is November 10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diez</a:t>
            </a:r>
            <a:r>
              <a:rPr lang="en-US" dirty="0" smtClean="0"/>
              <a:t> de </a:t>
            </a:r>
            <a:r>
              <a:rPr lang="en-US" dirty="0" err="1" smtClean="0"/>
              <a:t>noviembre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</a:t>
            </a:r>
            <a:r>
              <a:rPr lang="en-US" dirty="0" err="1" smtClean="0"/>
              <a:t>mañana</a:t>
            </a:r>
            <a:r>
              <a:rPr lang="en-US" dirty="0" smtClean="0"/>
              <a:t>?: What is tomorrow’s date?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(#) de (month)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Tomorrow is August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quince de </a:t>
            </a:r>
            <a:r>
              <a:rPr lang="en-US" dirty="0" err="1" smtClean="0"/>
              <a:t>agosto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such…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(holiday or event)?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dirty="0" smtClean="0"/>
              <a:t>(holiday or event) </a:t>
            </a:r>
            <a:r>
              <a:rPr lang="en-US" dirty="0" err="1" smtClean="0"/>
              <a:t>es</a:t>
            </a:r>
            <a:r>
              <a:rPr lang="en-US" dirty="0" smtClean="0"/>
              <a:t> el (#) de (month). </a:t>
            </a:r>
          </a:p>
          <a:p>
            <a:r>
              <a:rPr lang="en-US" dirty="0" smtClean="0"/>
              <a:t>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la fiesta de Juan?</a:t>
            </a:r>
          </a:p>
          <a:p>
            <a:r>
              <a:rPr lang="en-US" dirty="0" smtClean="0"/>
              <a:t>When is Juan’s party?</a:t>
            </a:r>
          </a:p>
          <a:p>
            <a:pPr lvl="1"/>
            <a:r>
              <a:rPr lang="en-US" dirty="0" smtClean="0"/>
              <a:t>La fiesta de Juan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ocho</a:t>
            </a:r>
            <a:r>
              <a:rPr lang="en-US" dirty="0" smtClean="0"/>
              <a:t> de </a:t>
            </a:r>
            <a:r>
              <a:rPr lang="en-US" dirty="0" err="1" smtClean="0"/>
              <a:t>noviembre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? : What’s the weather like?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dirty="0" smtClean="0"/>
              <a:t>Respond with one of the weather phrases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1 Final Exam Review Semester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 smtClean="0"/>
              <a:t>¿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tiempo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hace</a:t>
            </a:r>
            <a:r>
              <a:rPr lang="en-US" sz="2800" b="1" dirty="0" smtClean="0"/>
              <a:t> en (season or month)?</a:t>
            </a:r>
          </a:p>
          <a:p>
            <a:pPr lvl="1"/>
            <a:r>
              <a:rPr lang="en-US" sz="2800" dirty="0" smtClean="0"/>
              <a:t>What is the weather like in (season or month)</a:t>
            </a:r>
          </a:p>
          <a:p>
            <a:r>
              <a:rPr lang="en-US" sz="2800" i="1" dirty="0" smtClean="0"/>
              <a:t>Response: </a:t>
            </a:r>
          </a:p>
          <a:p>
            <a:pPr lvl="1"/>
            <a:r>
              <a:rPr lang="en-US" sz="2800" dirty="0" smtClean="0"/>
              <a:t>En (season or month) + (weather)</a:t>
            </a:r>
          </a:p>
          <a:p>
            <a:pPr lvl="1"/>
            <a:r>
              <a:rPr lang="en-US" sz="2800" dirty="0" smtClean="0"/>
              <a:t>En </a:t>
            </a:r>
            <a:r>
              <a:rPr lang="en-US" sz="2800" dirty="0" err="1" smtClean="0"/>
              <a:t>febrero</a:t>
            </a:r>
            <a:r>
              <a:rPr lang="en-US" sz="2800" dirty="0" smtClean="0"/>
              <a:t>,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frío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In February, it’s cold.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¿(weather) en (month or season)?</a:t>
            </a:r>
          </a:p>
          <a:p>
            <a:r>
              <a:rPr lang="en-US" sz="2800" dirty="0" smtClean="0"/>
              <a:t>-Is it (weather) in (season/month)?</a:t>
            </a:r>
          </a:p>
          <a:p>
            <a:r>
              <a:rPr lang="en-US" sz="2800" dirty="0" smtClean="0"/>
              <a:t>EX: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 en el </a:t>
            </a:r>
            <a:r>
              <a:rPr lang="en-US" sz="2800" dirty="0" err="1" smtClean="0"/>
              <a:t>invierno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Is it hot in the winter? </a:t>
            </a:r>
          </a:p>
          <a:p>
            <a:r>
              <a:rPr lang="en-US" sz="2800" b="1" dirty="0" smtClean="0"/>
              <a:t>Response:</a:t>
            </a:r>
          </a:p>
          <a:p>
            <a:pPr lvl="1"/>
            <a:r>
              <a:rPr lang="en-US" sz="2800" dirty="0" err="1" smtClean="0"/>
              <a:t>Sí</a:t>
            </a:r>
            <a:r>
              <a:rPr lang="en-US" sz="2800" dirty="0" smtClean="0"/>
              <a:t>, (weather) en (month or season)</a:t>
            </a:r>
          </a:p>
          <a:p>
            <a:pPr lvl="1"/>
            <a:r>
              <a:rPr lang="en-US" sz="2800" dirty="0" smtClean="0"/>
              <a:t>No, no (weather) en (month or season), (correct weather)</a:t>
            </a:r>
          </a:p>
          <a:p>
            <a:pPr lvl="1"/>
            <a:r>
              <a:rPr lang="en-US" sz="2800" dirty="0" smtClean="0"/>
              <a:t>EX: No, no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calor</a:t>
            </a:r>
            <a:r>
              <a:rPr lang="en-US" sz="2800" dirty="0" smtClean="0"/>
              <a:t> en el </a:t>
            </a:r>
            <a:r>
              <a:rPr lang="en-US" sz="2800" dirty="0" err="1" smtClean="0"/>
              <a:t>invierno</a:t>
            </a:r>
            <a:r>
              <a:rPr lang="en-US" sz="2800" dirty="0" smtClean="0"/>
              <a:t>,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frío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weather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0" y="2020824"/>
            <a:ext cx="8229600" cy="4075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b="1" dirty="0" smtClean="0"/>
              <a:t>¿En </a:t>
            </a:r>
            <a:r>
              <a:rPr lang="en-US" sz="3200" b="1" dirty="0" err="1" smtClean="0"/>
              <a:t>qué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meses</a:t>
            </a:r>
            <a:r>
              <a:rPr lang="en-US" sz="3200" b="1" dirty="0" smtClean="0"/>
              <a:t> (weather)?</a:t>
            </a:r>
          </a:p>
          <a:p>
            <a:r>
              <a:rPr lang="en-US" sz="3200" b="1" dirty="0" smtClean="0"/>
              <a:t>In what months (weather)?</a:t>
            </a:r>
          </a:p>
          <a:p>
            <a:r>
              <a:rPr lang="en-US" sz="3200" dirty="0" smtClean="0"/>
              <a:t>Response:</a:t>
            </a:r>
          </a:p>
          <a:p>
            <a:r>
              <a:rPr lang="en-US" sz="3200" dirty="0" smtClean="0"/>
              <a:t>En (months) (weather)</a:t>
            </a:r>
          </a:p>
          <a:p>
            <a:r>
              <a:rPr lang="en-US" sz="3200" dirty="0" smtClean="0"/>
              <a:t>In (months) (weather)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?: what do you like to do?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 err="1" smtClean="0"/>
              <a:t>mí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gusta</a:t>
            </a:r>
            <a:r>
              <a:rPr lang="en-US" sz="2800" b="1" dirty="0" smtClean="0"/>
              <a:t> _____________________</a:t>
            </a:r>
          </a:p>
          <a:p>
            <a:pPr lvl="1"/>
            <a:r>
              <a:rPr lang="en-US" sz="2800" dirty="0" smtClean="0"/>
              <a:t>I like to _______________________</a:t>
            </a:r>
          </a:p>
          <a:p>
            <a:r>
              <a:rPr lang="en-US" sz="2800" dirty="0" smtClean="0"/>
              <a:t>Ex: A </a:t>
            </a:r>
            <a:r>
              <a:rPr lang="en-US" sz="2800" dirty="0" err="1" smtClean="0"/>
              <a:t>mí</a:t>
            </a:r>
            <a:r>
              <a:rPr lang="en-US" sz="2800" dirty="0" smtClean="0"/>
              <a:t> </a:t>
            </a:r>
            <a:r>
              <a:rPr lang="en-US" sz="2800" dirty="0"/>
              <a:t>m</a:t>
            </a:r>
            <a:r>
              <a:rPr lang="en-US" sz="2800" dirty="0" smtClean="0"/>
              <a:t>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practicar</a:t>
            </a:r>
            <a:r>
              <a:rPr lang="en-US" sz="2800" dirty="0" smtClean="0"/>
              <a:t> </a:t>
            </a:r>
            <a:r>
              <a:rPr lang="en-US" sz="2800" dirty="0" err="1" smtClean="0"/>
              <a:t>deportes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Describing what you like to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b="1" dirty="0" smtClean="0"/>
              <a:t> mucho </a:t>
            </a:r>
            <a:r>
              <a:rPr lang="en-US" dirty="0" smtClean="0"/>
              <a:t>___________________</a:t>
            </a:r>
          </a:p>
          <a:p>
            <a:r>
              <a:rPr lang="en-US" dirty="0" smtClean="0"/>
              <a:t>I like to ________________ a lot.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me </a:t>
            </a:r>
            <a:r>
              <a:rPr lang="en-US" dirty="0" err="1" smtClean="0"/>
              <a:t>encanta</a:t>
            </a:r>
            <a:r>
              <a:rPr lang="en-US" dirty="0" smtClean="0"/>
              <a:t> __________________</a:t>
            </a:r>
          </a:p>
          <a:p>
            <a:r>
              <a:rPr lang="en-US" dirty="0" smtClean="0"/>
              <a:t>I love to _________________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emphasis…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2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¿A ti </a:t>
            </a:r>
            <a:r>
              <a:rPr lang="en-US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_________________?</a:t>
            </a:r>
          </a:p>
          <a:p>
            <a:r>
              <a:rPr lang="en-US" dirty="0" smtClean="0"/>
              <a:t>Response:</a:t>
            </a:r>
          </a:p>
          <a:p>
            <a:pPr lvl="1"/>
            <a:r>
              <a:rPr lang="en-US" b="1" dirty="0" err="1" smtClean="0"/>
              <a:t>Sí</a:t>
            </a:r>
            <a:r>
              <a:rPr lang="en-US" b="1" dirty="0" smtClean="0"/>
              <a:t>, a </a:t>
            </a:r>
            <a:r>
              <a:rPr lang="en-US" b="1" dirty="0" err="1" smtClean="0"/>
              <a:t>mí</a:t>
            </a:r>
            <a:r>
              <a:rPr lang="en-US" b="1" dirty="0" smtClean="0"/>
              <a:t> me </a:t>
            </a:r>
            <a:r>
              <a:rPr lang="en-US" b="1" dirty="0" err="1" smtClean="0"/>
              <a:t>gusta</a:t>
            </a:r>
            <a:r>
              <a:rPr lang="en-US" b="1" dirty="0" smtClean="0"/>
              <a:t> ____________________</a:t>
            </a:r>
          </a:p>
          <a:p>
            <a:pPr lvl="1"/>
            <a:r>
              <a:rPr lang="en-US" dirty="0" smtClean="0"/>
              <a:t>Yes, I like to ___________________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no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?: what do you not like to do?</a:t>
            </a:r>
          </a:p>
          <a:p>
            <a:r>
              <a:rPr lang="en-US" sz="2800" dirty="0" smtClean="0"/>
              <a:t>Response:</a:t>
            </a:r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 err="1" smtClean="0"/>
              <a:t>mí</a:t>
            </a:r>
            <a:r>
              <a:rPr lang="en-US" sz="2800" b="1" dirty="0" smtClean="0"/>
              <a:t> no me </a:t>
            </a:r>
            <a:r>
              <a:rPr lang="en-US" sz="2800" b="1" dirty="0" err="1" smtClean="0"/>
              <a:t>gusta</a:t>
            </a:r>
            <a:r>
              <a:rPr lang="en-US" sz="2800" b="1" dirty="0" smtClean="0"/>
              <a:t>______________________</a:t>
            </a:r>
          </a:p>
          <a:p>
            <a:pPr lvl="1"/>
            <a:r>
              <a:rPr lang="en-US" sz="2800" dirty="0" smtClean="0"/>
              <a:t>I don’t like to __________________________</a:t>
            </a:r>
          </a:p>
          <a:p>
            <a:r>
              <a:rPr lang="en-US" sz="2800" dirty="0" smtClean="0"/>
              <a:t>Ex: A mi no 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</a:t>
            </a:r>
            <a:r>
              <a:rPr lang="en-US" sz="2800" dirty="0" err="1" smtClean="0"/>
              <a:t>nadar</a:t>
            </a:r>
            <a:r>
              <a:rPr lang="en-US" sz="2800" dirty="0" smtClean="0"/>
              <a:t>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what you DON’T like to do…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mí</a:t>
            </a:r>
            <a:r>
              <a:rPr lang="en-US" dirty="0" smtClean="0"/>
              <a:t> no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b="1" dirty="0" smtClean="0"/>
              <a:t>nada </a:t>
            </a:r>
            <a:r>
              <a:rPr lang="en-US" dirty="0" smtClean="0"/>
              <a:t>_________________</a:t>
            </a:r>
          </a:p>
          <a:p>
            <a:r>
              <a:rPr lang="en-US" dirty="0" smtClean="0"/>
              <a:t>I don’t like _______________ at all.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emphasis…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gusta</a:t>
            </a:r>
            <a:r>
              <a:rPr lang="en-US" sz="2400" dirty="0" smtClean="0"/>
              <a:t> _____________ o _____________?</a:t>
            </a:r>
          </a:p>
          <a:p>
            <a:r>
              <a:rPr lang="en-US" sz="2400" dirty="0" smtClean="0"/>
              <a:t>Do you like ___________ or ____________?</a:t>
            </a:r>
          </a:p>
          <a:p>
            <a:r>
              <a:rPr lang="en-US" sz="2400" dirty="0" smtClean="0"/>
              <a:t>Response:</a:t>
            </a:r>
          </a:p>
          <a:p>
            <a:pPr lvl="1"/>
            <a:r>
              <a:rPr lang="en-US" sz="2400" i="1" dirty="0" smtClean="0"/>
              <a:t>Positive:</a:t>
            </a:r>
          </a:p>
          <a:p>
            <a:pPr lvl="2"/>
            <a:r>
              <a:rPr lang="en-US" sz="2400" b="1" dirty="0" smtClean="0"/>
              <a:t>A </a:t>
            </a:r>
            <a:r>
              <a:rPr lang="en-US" sz="2400" b="1" dirty="0" err="1" smtClean="0"/>
              <a:t>mí</a:t>
            </a:r>
            <a:r>
              <a:rPr lang="en-US" sz="2400" b="1" dirty="0" smtClean="0"/>
              <a:t>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más</a:t>
            </a:r>
            <a:r>
              <a:rPr lang="en-US" sz="2400" b="1" dirty="0" smtClean="0"/>
              <a:t> ___________________</a:t>
            </a:r>
          </a:p>
          <a:p>
            <a:pPr lvl="2"/>
            <a:r>
              <a:rPr lang="en-US" sz="2400" dirty="0" smtClean="0"/>
              <a:t>I like _______________ more</a:t>
            </a:r>
          </a:p>
          <a:p>
            <a:pPr lvl="1"/>
            <a:r>
              <a:rPr lang="en-US" sz="2400" i="1" dirty="0" smtClean="0"/>
              <a:t>Negative:</a:t>
            </a:r>
          </a:p>
          <a:p>
            <a:pPr lvl="2"/>
            <a:r>
              <a:rPr lang="en-US" sz="2400" b="1" dirty="0" smtClean="0"/>
              <a:t>A </a:t>
            </a:r>
            <a:r>
              <a:rPr lang="en-US" sz="2400" b="1" dirty="0" err="1" smtClean="0"/>
              <a:t>mí</a:t>
            </a:r>
            <a:r>
              <a:rPr lang="en-US" sz="2400" b="1" dirty="0" smtClean="0"/>
              <a:t> no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</a:t>
            </a:r>
            <a:r>
              <a:rPr lang="en-US" sz="2400" b="1" dirty="0" smtClean="0"/>
              <a:t> ____________ </a:t>
            </a:r>
            <a:r>
              <a:rPr lang="en-US" sz="2400" b="1" dirty="0" err="1" smtClean="0"/>
              <a:t>ni</a:t>
            </a:r>
            <a:r>
              <a:rPr lang="en-US" sz="2400" b="1" dirty="0" smtClean="0"/>
              <a:t> ___________</a:t>
            </a:r>
          </a:p>
          <a:p>
            <a:pPr lvl="2"/>
            <a:r>
              <a:rPr lang="en-US" sz="2400" dirty="0" smtClean="0"/>
              <a:t>I don’t like neither _____________ nor ___________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18820"/>
              </p:ext>
            </p:extLst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YO-I/ME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NOSOTROS/NOSOTRAS</a:t>
                      </a:r>
                    </a:p>
                    <a:p>
                      <a:r>
                        <a:rPr lang="en-US" sz="2800" dirty="0" smtClean="0"/>
                        <a:t>We/Us</a:t>
                      </a:r>
                    </a:p>
                    <a:p>
                      <a:r>
                        <a:rPr lang="en-US" sz="2800" baseline="0" dirty="0" smtClean="0"/>
                        <a:t> We/Us(all girls)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TÚ- You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ÉL/ELLA/USTED</a:t>
                      </a:r>
                    </a:p>
                    <a:p>
                      <a:r>
                        <a:rPr lang="en-US" sz="2800" dirty="0" smtClean="0"/>
                        <a:t>He/Him</a:t>
                      </a:r>
                    </a:p>
                    <a:p>
                      <a:r>
                        <a:rPr lang="en-US" sz="2800" dirty="0" smtClean="0"/>
                        <a:t>She/Her</a:t>
                      </a:r>
                    </a:p>
                    <a:p>
                      <a:r>
                        <a:rPr lang="en-US" sz="2800" dirty="0" smtClean="0"/>
                        <a:t>You</a:t>
                      </a:r>
                      <a:r>
                        <a:rPr lang="en-US" sz="2800" baseline="0" dirty="0" smtClean="0"/>
                        <a:t> (formal)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ELLOS/ELLAS/USTEDES</a:t>
                      </a:r>
                    </a:p>
                    <a:p>
                      <a:r>
                        <a:rPr lang="en-US" sz="2800" dirty="0" smtClean="0"/>
                        <a:t>They/Them</a:t>
                      </a:r>
                    </a:p>
                    <a:p>
                      <a:r>
                        <a:rPr lang="en-US" sz="2800" dirty="0" smtClean="0"/>
                        <a:t>They/Them</a:t>
                      </a:r>
                      <a:r>
                        <a:rPr lang="en-US" sz="2800" baseline="0" dirty="0" smtClean="0"/>
                        <a:t> (all girls)</a:t>
                      </a:r>
                    </a:p>
                    <a:p>
                      <a:r>
                        <a:rPr lang="en-US" sz="2800" baseline="0" dirty="0" smtClean="0"/>
                        <a:t>Y’all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4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__________________</a:t>
            </a:r>
          </a:p>
          <a:p>
            <a:r>
              <a:rPr lang="en-US" dirty="0" smtClean="0"/>
              <a:t>My name is________________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Ella se llama ________________</a:t>
            </a:r>
          </a:p>
          <a:p>
            <a:r>
              <a:rPr lang="en-US" dirty="0" smtClean="0"/>
              <a:t>Her name is_________________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se llama _________________</a:t>
            </a:r>
          </a:p>
          <a:p>
            <a:r>
              <a:rPr lang="en-US" dirty="0" smtClean="0"/>
              <a:t>His name is_________________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2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their names?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_______________</a:t>
            </a:r>
          </a:p>
          <a:p>
            <a:r>
              <a:rPr lang="en-US" dirty="0" smtClean="0"/>
              <a:t>Their names are_____________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dirty="0" err="1" smtClean="0"/>
              <a:t>ellas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their names</a:t>
            </a:r>
          </a:p>
          <a:p>
            <a:r>
              <a:rPr lang="en-US" dirty="0" err="1" smtClean="0"/>
              <a:t>Ellas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_______________</a:t>
            </a:r>
          </a:p>
          <a:p>
            <a:r>
              <a:rPr lang="en-US" dirty="0" smtClean="0"/>
              <a:t>Their names are______________</a:t>
            </a:r>
          </a:p>
          <a:p>
            <a:pPr marL="0" indent="0">
              <a:buNone/>
            </a:pPr>
            <a:r>
              <a:rPr lang="en-US" dirty="0" smtClean="0"/>
              <a:t>(all girls)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Helpful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AM= de la </a:t>
            </a:r>
            <a:r>
              <a:rPr lang="en-US" dirty="0" err="1" smtClean="0"/>
              <a:t>mañana</a:t>
            </a:r>
            <a:endParaRPr lang="en-US" dirty="0" smtClean="0"/>
          </a:p>
          <a:p>
            <a:r>
              <a:rPr lang="en-US" dirty="0" smtClean="0"/>
              <a:t>PM=</a:t>
            </a:r>
          </a:p>
          <a:p>
            <a:pPr lvl="1"/>
            <a:r>
              <a:rPr lang="en-US" dirty="0" smtClean="0"/>
              <a:t>(from 12:01 pm- 4:59 pm) de la </a:t>
            </a:r>
            <a:r>
              <a:rPr lang="en-US" dirty="0" err="1" smtClean="0"/>
              <a:t>tarde</a:t>
            </a:r>
            <a:endParaRPr lang="en-US" dirty="0" smtClean="0"/>
          </a:p>
          <a:p>
            <a:pPr lvl="1"/>
            <a:r>
              <a:rPr lang="en-US" dirty="0" smtClean="0"/>
              <a:t>(from 5:00 pm-11:59 pm) de la </a:t>
            </a:r>
            <a:r>
              <a:rPr lang="en-US" dirty="0" err="1" smtClean="0"/>
              <a:t>noche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mediodía</a:t>
            </a:r>
            <a:r>
              <a:rPr lang="en-US" dirty="0" smtClean="0"/>
              <a:t>= noon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medianoche</a:t>
            </a:r>
            <a:r>
              <a:rPr lang="en-US" dirty="0" smtClean="0"/>
              <a:t>= midnight </a:t>
            </a:r>
          </a:p>
          <a:p>
            <a:r>
              <a:rPr lang="en-US" dirty="0" smtClean="0"/>
              <a:t>Y </a:t>
            </a:r>
            <a:r>
              <a:rPr lang="en-US" dirty="0" err="1" smtClean="0"/>
              <a:t>cuarto</a:t>
            </a:r>
            <a:r>
              <a:rPr lang="en-US" dirty="0" smtClean="0"/>
              <a:t>= __:15</a:t>
            </a:r>
          </a:p>
          <a:p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r>
              <a:rPr lang="en-US" dirty="0" smtClean="0"/>
              <a:t>= ___:45</a:t>
            </a:r>
          </a:p>
          <a:p>
            <a:r>
              <a:rPr lang="en-US" dirty="0" smtClean="0"/>
              <a:t>Y media= ___:30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look at your minutes first!!!</a:t>
            </a:r>
          </a:p>
          <a:p>
            <a:pPr lvl="1"/>
            <a:r>
              <a:rPr lang="en-US" dirty="0" smtClean="0"/>
              <a:t>If minutes are from 0-30= “y”</a:t>
            </a:r>
          </a:p>
          <a:p>
            <a:pPr lvl="1"/>
            <a:r>
              <a:rPr lang="en-US" dirty="0" smtClean="0"/>
              <a:t>If minutes are from 31-59= “</a:t>
            </a:r>
            <a:r>
              <a:rPr lang="en-US" dirty="0" err="1" smtClean="0"/>
              <a:t>menos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1.) Son </a:t>
            </a:r>
            <a:r>
              <a:rPr lang="en-US" dirty="0" err="1" smtClean="0"/>
              <a:t>las</a:t>
            </a:r>
            <a:r>
              <a:rPr lang="en-US" dirty="0" smtClean="0"/>
              <a:t>?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your hour is “1”, use “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your hour is anything other than “1” use “son </a:t>
            </a:r>
            <a:r>
              <a:rPr lang="en-US" dirty="0" err="1" smtClean="0"/>
              <a:t>las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2.) Hour</a:t>
            </a:r>
          </a:p>
          <a:p>
            <a:pPr lvl="1"/>
            <a:r>
              <a:rPr lang="en-US" dirty="0" smtClean="0"/>
              <a:t>Write down the hour given to you in the time</a:t>
            </a:r>
          </a:p>
          <a:p>
            <a:r>
              <a:rPr lang="en-US" dirty="0" smtClean="0"/>
              <a:t>3.) Y and minutes</a:t>
            </a:r>
          </a:p>
          <a:p>
            <a:pPr lvl="1"/>
            <a:r>
              <a:rPr lang="en-US" dirty="0" smtClean="0"/>
              <a:t>Write down “y” and then the minutes given to you</a:t>
            </a:r>
          </a:p>
          <a:p>
            <a:r>
              <a:rPr lang="en-US" dirty="0" smtClean="0"/>
              <a:t>4.) AM/PM</a:t>
            </a:r>
          </a:p>
          <a:p>
            <a:pPr lvl="1"/>
            <a:r>
              <a:rPr lang="en-US" dirty="0" smtClean="0"/>
              <a:t>Write down AM/PM using your helpful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Menos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1.) Son </a:t>
            </a:r>
            <a:r>
              <a:rPr lang="en-US" dirty="0" err="1" smtClean="0"/>
              <a:t>las</a:t>
            </a:r>
            <a:r>
              <a:rPr lang="en-US" dirty="0" smtClean="0"/>
              <a:t>?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? (check this step after step 2)</a:t>
            </a:r>
          </a:p>
          <a:p>
            <a:pPr lvl="1"/>
            <a:r>
              <a:rPr lang="en-US" dirty="0" smtClean="0"/>
              <a:t>If your hour is “1”, use “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una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your hour is anything other than “1” use “son </a:t>
            </a:r>
            <a:r>
              <a:rPr lang="en-US" dirty="0" err="1" smtClean="0"/>
              <a:t>las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2.) Hour</a:t>
            </a:r>
          </a:p>
          <a:p>
            <a:pPr lvl="1"/>
            <a:r>
              <a:rPr lang="en-US" dirty="0" smtClean="0"/>
              <a:t>Write down the hour it is going to be next (add one to the hour you are given)</a:t>
            </a:r>
          </a:p>
          <a:p>
            <a:r>
              <a:rPr lang="en-US" dirty="0" smtClean="0"/>
              <a:t>3.) </a:t>
            </a:r>
            <a:r>
              <a:rPr lang="en-US" dirty="0" err="1" smtClean="0"/>
              <a:t>Menos</a:t>
            </a:r>
            <a:r>
              <a:rPr lang="en-US" dirty="0" smtClean="0"/>
              <a:t> and minutes</a:t>
            </a:r>
          </a:p>
          <a:p>
            <a:pPr lvl="1"/>
            <a:r>
              <a:rPr lang="en-US" dirty="0" smtClean="0"/>
              <a:t>Write down </a:t>
            </a:r>
            <a:r>
              <a:rPr lang="en-US" dirty="0" err="1" smtClean="0"/>
              <a:t>menos</a:t>
            </a:r>
            <a:r>
              <a:rPr lang="en-US" dirty="0" smtClean="0"/>
              <a:t> , then subtract your minutes given from “60” (minutes left in the hour)</a:t>
            </a:r>
          </a:p>
          <a:p>
            <a:r>
              <a:rPr lang="en-US" dirty="0" smtClean="0"/>
              <a:t>4.) AM/PM</a:t>
            </a:r>
          </a:p>
          <a:p>
            <a:pPr lvl="1"/>
            <a:r>
              <a:rPr lang="en-US" dirty="0" smtClean="0"/>
              <a:t>Write down AM/PM using helpful vocab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1072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Spanish 1 Final Exam Review Semester 1</vt:lpstr>
      <vt:lpstr>Pronouns</vt:lpstr>
      <vt:lpstr>Introductions</vt:lpstr>
      <vt:lpstr>PowerPoint Presentation</vt:lpstr>
      <vt:lpstr>Helpful vocab</vt:lpstr>
      <vt:lpstr>PowerPoint Presentation</vt:lpstr>
      <vt:lpstr>Y Rules</vt:lpstr>
      <vt:lpstr>Menos Rules</vt:lpstr>
      <vt:lpstr>Going Backwards in Time Using “y”…</vt:lpstr>
      <vt:lpstr>Using “menos”…</vt:lpstr>
      <vt:lpstr>What day is it?</vt:lpstr>
      <vt:lpstr>PowerPoint Presentation</vt:lpstr>
      <vt:lpstr>Saying the Date</vt:lpstr>
      <vt:lpstr>EXCEPTION</vt:lpstr>
      <vt:lpstr>La fecha…</vt:lpstr>
      <vt:lpstr>PowerPoint Presentation</vt:lpstr>
      <vt:lpstr>Events and such…</vt:lpstr>
      <vt:lpstr>Describing the weather…</vt:lpstr>
      <vt:lpstr>Describing the weather</vt:lpstr>
      <vt:lpstr>Describing the weather </vt:lpstr>
      <vt:lpstr>PowerPoint Presentation</vt:lpstr>
      <vt:lpstr>Describing what you like to do…</vt:lpstr>
      <vt:lpstr>Adding emphasis…</vt:lpstr>
      <vt:lpstr>PowerPoint Presentation</vt:lpstr>
      <vt:lpstr>Describing what you DON’T like to do…</vt:lpstr>
      <vt:lpstr>Adding emphasis…</vt:lpstr>
      <vt:lpstr>Which one?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Houser</dc:creator>
  <cp:lastModifiedBy>Lauren Houser</cp:lastModifiedBy>
  <cp:revision>7</cp:revision>
  <dcterms:created xsi:type="dcterms:W3CDTF">2014-12-10T19:48:54Z</dcterms:created>
  <dcterms:modified xsi:type="dcterms:W3CDTF">2015-12-04T22:16:56Z</dcterms:modified>
</cp:coreProperties>
</file>