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62" r:id="rId9"/>
    <p:sldId id="267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4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5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4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6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5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2635-2AD0-4DBE-BFC3-F227A83987E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8B5C-9BC6-46D3-A6B5-5FDBD41C6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Grammar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the direct object of the sentence with the DOP</a:t>
            </a:r>
          </a:p>
          <a:p>
            <a:pPr lvl="1"/>
            <a:r>
              <a:rPr lang="en-US" dirty="0" smtClean="0"/>
              <a:t>Must agree in gender and number and replace the DO and all adjectives with it</a:t>
            </a:r>
          </a:p>
          <a:p>
            <a:pPr lvl="1"/>
            <a:r>
              <a:rPr lang="en-US" dirty="0" smtClean="0"/>
              <a:t>Put IOP BEFORE conjugated verb </a:t>
            </a:r>
          </a:p>
          <a:p>
            <a:pPr lvl="2"/>
            <a:r>
              <a:rPr lang="en-US" dirty="0" smtClean="0"/>
              <a:t>If you have 2 verbs you can attach it to the </a:t>
            </a:r>
            <a:r>
              <a:rPr lang="en-US" dirty="0" err="1" smtClean="0"/>
              <a:t>infintive</a:t>
            </a:r>
            <a:endParaRPr lang="en-US" dirty="0" smtClean="0"/>
          </a:p>
          <a:p>
            <a:pPr lvl="1"/>
            <a:r>
              <a:rPr lang="en-US" dirty="0" smtClean="0"/>
              <a:t>Lo/La/Los/Las (it/them)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Correspond with the IO of the sentence</a:t>
            </a:r>
          </a:p>
          <a:p>
            <a:pPr lvl="1"/>
            <a:r>
              <a:rPr lang="en-US" dirty="0" smtClean="0"/>
              <a:t>Must agree in number</a:t>
            </a:r>
          </a:p>
          <a:p>
            <a:pPr lvl="1"/>
            <a:r>
              <a:rPr lang="en-US" dirty="0" smtClean="0"/>
              <a:t>IO always comes after the “A”</a:t>
            </a:r>
          </a:p>
          <a:p>
            <a:pPr lvl="1"/>
            <a:r>
              <a:rPr lang="en-US" dirty="0" smtClean="0"/>
              <a:t>Put IOP BEFORE conjugated verb</a:t>
            </a:r>
          </a:p>
          <a:p>
            <a:pPr lvl="2"/>
            <a:r>
              <a:rPr lang="en-US" dirty="0" smtClean="0"/>
              <a:t>If you have 2 verbs you can attach it to the infinitive </a:t>
            </a:r>
          </a:p>
          <a:p>
            <a:pPr lvl="1"/>
            <a:r>
              <a:rPr lang="en-US" dirty="0" smtClean="0"/>
              <a:t>Me/</a:t>
            </a:r>
            <a:r>
              <a:rPr lang="en-US" dirty="0" err="1" smtClean="0"/>
              <a:t>Te</a:t>
            </a:r>
            <a:r>
              <a:rPr lang="en-US" dirty="0" smtClean="0"/>
              <a:t>/Le/</a:t>
            </a:r>
            <a:r>
              <a:rPr lang="en-US" dirty="0" err="1" smtClean="0"/>
              <a:t>Nos</a:t>
            </a:r>
            <a:r>
              <a:rPr lang="en-US" dirty="0" smtClean="0"/>
              <a:t>/les (to or for: me, you, he/she/you (formal), us, them(y’all)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2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Tense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verb do you have?</a:t>
            </a:r>
          </a:p>
          <a:p>
            <a:pPr lvl="1"/>
            <a:r>
              <a:rPr lang="en-US" dirty="0" smtClean="0"/>
              <a:t>AR, ER, IR?</a:t>
            </a:r>
          </a:p>
          <a:p>
            <a:r>
              <a:rPr lang="en-US" dirty="0" smtClean="0"/>
              <a:t>What pronoun do you have?</a:t>
            </a:r>
          </a:p>
          <a:p>
            <a:r>
              <a:rPr lang="en-US" dirty="0" smtClean="0"/>
              <a:t>Drop ending, add new ending that matches your pronoun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endings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162385"/>
              </p:ext>
            </p:extLst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Nosotras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2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290891"/>
              </p:ext>
            </p:extLst>
          </p:nvPr>
        </p:nvGraphicFramePr>
        <p:xfrm>
          <a:off x="457200" y="1600200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Yo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Nosotros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Nosotras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-EMOS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-IMOS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Tú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Él</a:t>
                      </a:r>
                      <a:r>
                        <a:rPr lang="en-US" dirty="0" smtClean="0"/>
                        <a:t>/Ella/</a:t>
                      </a:r>
                      <a:r>
                        <a:rPr lang="en-US" dirty="0" err="1" smtClean="0"/>
                        <a:t>Usted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Ellos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Ellas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Ustedes</a:t>
                      </a: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-EN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8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IRREGULAR VERBS: no stem change in 1</a:t>
            </a:r>
            <a:r>
              <a:rPr lang="en-US" baseline="30000" dirty="0" smtClean="0"/>
              <a:t>st</a:t>
            </a:r>
            <a:r>
              <a:rPr lang="en-US" dirty="0" smtClean="0"/>
              <a:t> person plural!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JUGAR</a:t>
            </a:r>
            <a:r>
              <a:rPr lang="en-US" dirty="0" smtClean="0">
                <a:sym typeface="Wingdings" panose="05000000000000000000" pitchFamily="2" charset="2"/>
              </a:rPr>
              <a:t>: to play (</a:t>
            </a:r>
            <a:r>
              <a:rPr lang="en-US" dirty="0" err="1" smtClean="0">
                <a:sym typeface="Wingdings" panose="05000000000000000000" pitchFamily="2" charset="2"/>
              </a:rPr>
              <a:t>juego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UUE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QUERER: </a:t>
            </a:r>
            <a:r>
              <a:rPr lang="en-US" dirty="0" smtClean="0">
                <a:sym typeface="Wingdings" panose="05000000000000000000" pitchFamily="2" charset="2"/>
              </a:rPr>
              <a:t>to want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E IE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TENER: to have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EIE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Irregular in first person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PENSAR: to think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EIE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DAR: to give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Irregular in first person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IR: to go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Totally irregular (</a:t>
            </a:r>
            <a:r>
              <a:rPr lang="en-US" dirty="0" err="1" smtClean="0">
                <a:sym typeface="Wingdings" panose="05000000000000000000" pitchFamily="2" charset="2"/>
              </a:rPr>
              <a:t>voy</a:t>
            </a:r>
            <a:r>
              <a:rPr lang="en-US" dirty="0" smtClean="0">
                <a:sym typeface="Wingdings" panose="05000000000000000000" pitchFamily="2" charset="2"/>
              </a:rPr>
              <a:t>, vas, </a:t>
            </a:r>
            <a:r>
              <a:rPr lang="en-US" dirty="0" err="1" smtClean="0">
                <a:sym typeface="Wingdings" panose="05000000000000000000" pitchFamily="2" charset="2"/>
              </a:rPr>
              <a:t>va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vamos</a:t>
            </a:r>
            <a:r>
              <a:rPr lang="en-US" dirty="0" smtClean="0">
                <a:sym typeface="Wingdings" panose="05000000000000000000" pitchFamily="2" charset="2"/>
              </a:rPr>
              <a:t>, van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DORMIR: to sleep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OUE</a:t>
            </a:r>
          </a:p>
        </p:txBody>
      </p:sp>
    </p:spTree>
    <p:extLst>
      <p:ext uri="{BB962C8B-B14F-4D97-AF65-F5344CB8AC3E}">
        <p14:creationId xmlns:p14="http://schemas.microsoft.com/office/powerpoint/2010/main" val="29219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180474"/>
              </p:ext>
            </p:extLst>
          </p:nvPr>
        </p:nvGraphicFramePr>
        <p:xfrm>
          <a:off x="1371600" y="2743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how you feel and where you are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29367"/>
              </p:ext>
            </p:extLst>
          </p:nvPr>
        </p:nvGraphicFramePr>
        <p:xfrm>
          <a:off x="1447800" y="2895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Estás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Están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Progressive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English: to be + </a:t>
            </a:r>
            <a:r>
              <a:rPr lang="en-US" dirty="0" err="1" smtClean="0"/>
              <a:t>ing</a:t>
            </a:r>
            <a:endParaRPr lang="en-US" dirty="0" smtClean="0"/>
          </a:p>
          <a:p>
            <a:r>
              <a:rPr lang="en-US" dirty="0" smtClean="0"/>
              <a:t>Spanish: </a:t>
            </a:r>
            <a:r>
              <a:rPr lang="en-US" dirty="0" err="1" smtClean="0"/>
              <a:t>estar</a:t>
            </a:r>
            <a:r>
              <a:rPr lang="en-US" dirty="0" smtClean="0"/>
              <a:t> + </a:t>
            </a:r>
            <a:r>
              <a:rPr lang="en-US" dirty="0" err="1" smtClean="0"/>
              <a:t>ando</a:t>
            </a:r>
            <a:r>
              <a:rPr lang="en-US" dirty="0" smtClean="0"/>
              <a:t>/</a:t>
            </a:r>
            <a:r>
              <a:rPr lang="en-US" dirty="0" err="1" smtClean="0"/>
              <a:t>iendo</a:t>
            </a:r>
            <a:endParaRPr lang="en-US" dirty="0" smtClean="0"/>
          </a:p>
          <a:p>
            <a:pPr lvl="1"/>
            <a:r>
              <a:rPr lang="en-US" dirty="0" smtClean="0"/>
              <a:t>Conjugate </a:t>
            </a:r>
            <a:r>
              <a:rPr lang="en-US" dirty="0" err="1" smtClean="0"/>
              <a:t>estar</a:t>
            </a:r>
            <a:r>
              <a:rPr lang="en-US" dirty="0" smtClean="0"/>
              <a:t> for your pronoun</a:t>
            </a:r>
          </a:p>
          <a:p>
            <a:pPr lvl="1"/>
            <a:r>
              <a:rPr lang="en-US" dirty="0" smtClean="0"/>
              <a:t>Drop the </a:t>
            </a:r>
            <a:r>
              <a:rPr lang="en-US" dirty="0" err="1" smtClean="0"/>
              <a:t>ar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from your infinitive and add either </a:t>
            </a:r>
            <a:r>
              <a:rPr lang="en-US" dirty="0" err="1" smtClean="0"/>
              <a:t>ando</a:t>
            </a:r>
            <a:r>
              <a:rPr lang="en-US" dirty="0" smtClean="0"/>
              <a:t> (for </a:t>
            </a:r>
            <a:r>
              <a:rPr lang="en-US" dirty="0" err="1" smtClean="0"/>
              <a:t>ar</a:t>
            </a:r>
            <a:r>
              <a:rPr lang="en-US" dirty="0" smtClean="0"/>
              <a:t> verbs) or </a:t>
            </a:r>
            <a:r>
              <a:rPr lang="en-US" dirty="0" err="1" smtClean="0"/>
              <a:t>iendo</a:t>
            </a:r>
            <a:r>
              <a:rPr lang="en-US" dirty="0"/>
              <a:t> </a:t>
            </a:r>
            <a:r>
              <a:rPr lang="en-US" dirty="0" smtClean="0"/>
              <a:t>(for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ir</a:t>
            </a:r>
            <a:r>
              <a:rPr lang="en-US" dirty="0" smtClean="0"/>
              <a:t> verbs)</a:t>
            </a:r>
          </a:p>
          <a:p>
            <a:pPr lvl="1"/>
            <a:r>
              <a:rPr lang="en-US" dirty="0" smtClean="0"/>
              <a:t>Irregular: </a:t>
            </a:r>
            <a:r>
              <a:rPr lang="en-US" dirty="0" err="1" smtClean="0"/>
              <a:t>ir</a:t>
            </a:r>
            <a:r>
              <a:rPr lang="en-US" dirty="0" smtClean="0"/>
              <a:t> (</a:t>
            </a:r>
            <a:r>
              <a:rPr lang="en-US" dirty="0" err="1" smtClean="0"/>
              <a:t>yendo</a:t>
            </a:r>
            <a:r>
              <a:rPr lang="en-US" dirty="0" smtClean="0"/>
              <a:t>), leer (</a:t>
            </a:r>
            <a:r>
              <a:rPr lang="en-US" dirty="0" err="1" smtClean="0"/>
              <a:t>leyendo</a:t>
            </a:r>
            <a:r>
              <a:rPr lang="en-US" dirty="0" smtClean="0"/>
              <a:t>), </a:t>
            </a:r>
            <a:r>
              <a:rPr lang="en-US" dirty="0" err="1" smtClean="0"/>
              <a:t>dormir</a:t>
            </a:r>
            <a:r>
              <a:rPr lang="en-US" dirty="0" smtClean="0"/>
              <a:t>(</a:t>
            </a:r>
            <a:r>
              <a:rPr lang="en-US" dirty="0" err="1" smtClean="0"/>
              <a:t>durmiendo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</a:t>
            </a:r>
            <a:r>
              <a:rPr lang="en-US" dirty="0" err="1" smtClean="0"/>
              <a:t>Tú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Conjugate the verb in third person singular</a:t>
            </a:r>
          </a:p>
          <a:p>
            <a:pPr lvl="1"/>
            <a:r>
              <a:rPr lang="en-US" dirty="0" smtClean="0"/>
              <a:t>AR</a:t>
            </a:r>
            <a:r>
              <a:rPr lang="en-US" dirty="0" smtClean="0">
                <a:sym typeface="Wingdings" panose="05000000000000000000" pitchFamily="2" charset="2"/>
              </a:rPr>
              <a:t>A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ER/IR</a:t>
            </a:r>
            <a:r>
              <a:rPr lang="en-US" dirty="0" smtClean="0">
                <a:sym typeface="Wingdings" panose="05000000000000000000" pitchFamily="2" charset="2"/>
              </a:rPr>
              <a:t>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Irregular: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Ponerpon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Hacerhaz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</TotalTime>
  <Words>347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Quick Grammar Review</vt:lpstr>
      <vt:lpstr>Present Tense Conjugations</vt:lpstr>
      <vt:lpstr>AR endings</vt:lpstr>
      <vt:lpstr>PowerPoint Presentation</vt:lpstr>
      <vt:lpstr>IRREGULAR VERBS: no stem change in 1st person plural!</vt:lpstr>
      <vt:lpstr>SER</vt:lpstr>
      <vt:lpstr>Estar</vt:lpstr>
      <vt:lpstr>Present Progressive</vt:lpstr>
      <vt:lpstr>Affirmative Tú Commands</vt:lpstr>
      <vt:lpstr>DOP’s</vt:lpstr>
      <vt:lpstr>IOP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Grammar Review</dc:title>
  <dc:creator>Lauren Houser</dc:creator>
  <cp:lastModifiedBy>Lauren Houser</cp:lastModifiedBy>
  <cp:revision>11</cp:revision>
  <dcterms:created xsi:type="dcterms:W3CDTF">2013-12-16T04:31:32Z</dcterms:created>
  <dcterms:modified xsi:type="dcterms:W3CDTF">2015-12-10T21:26:29Z</dcterms:modified>
</cp:coreProperties>
</file>