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81" r:id="rId13"/>
    <p:sldId id="282" r:id="rId14"/>
    <p:sldId id="283" r:id="rId15"/>
    <p:sldId id="284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3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4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7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711B-585D-46C4-998A-EDA7A309B8DD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497A-C867-4362-8B4F-E3303F6B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3 Final Review Semester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7543800" cy="6172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following words are words that trigger the </a:t>
            </a:r>
            <a:r>
              <a:rPr lang="en-US" sz="2000" dirty="0" err="1" smtClean="0"/>
              <a:t>preterite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err="1" smtClean="0"/>
              <a:t>Anoche</a:t>
            </a:r>
            <a:r>
              <a:rPr lang="en-US" sz="2000" dirty="0" smtClean="0"/>
              <a:t>: last night</a:t>
            </a:r>
          </a:p>
          <a:p>
            <a:pPr lvl="1"/>
            <a:r>
              <a:rPr lang="en-US" sz="2000" dirty="0" smtClean="0"/>
              <a:t>El </a:t>
            </a:r>
            <a:r>
              <a:rPr lang="en-US" sz="2000" dirty="0" err="1" smtClean="0"/>
              <a:t>año</a:t>
            </a:r>
            <a:r>
              <a:rPr lang="en-US" sz="2000" dirty="0" smtClean="0"/>
              <a:t> </a:t>
            </a:r>
            <a:r>
              <a:rPr lang="en-US" sz="2000" dirty="0" err="1" smtClean="0"/>
              <a:t>pasado</a:t>
            </a:r>
            <a:r>
              <a:rPr lang="en-US" sz="2000" dirty="0" smtClean="0"/>
              <a:t>: last year</a:t>
            </a:r>
          </a:p>
          <a:p>
            <a:pPr lvl="1"/>
            <a:r>
              <a:rPr lang="en-US" sz="2000" dirty="0" smtClean="0"/>
              <a:t>La </a:t>
            </a:r>
            <a:r>
              <a:rPr lang="en-US" sz="2000" dirty="0" err="1" smtClean="0"/>
              <a:t>semana</a:t>
            </a:r>
            <a:r>
              <a:rPr lang="en-US" sz="2000" dirty="0" smtClean="0"/>
              <a:t> </a:t>
            </a:r>
            <a:r>
              <a:rPr lang="en-US" sz="2000" dirty="0" err="1" smtClean="0"/>
              <a:t>pasada</a:t>
            </a:r>
            <a:r>
              <a:rPr lang="en-US" sz="2000" dirty="0" smtClean="0"/>
              <a:t>: last week</a:t>
            </a:r>
          </a:p>
          <a:p>
            <a:pPr lvl="2"/>
            <a:r>
              <a:rPr lang="en-US" sz="2000" dirty="0" smtClean="0"/>
              <a:t>Any period of time + </a:t>
            </a:r>
            <a:r>
              <a:rPr lang="en-US" sz="2000" dirty="0" err="1" smtClean="0"/>
              <a:t>pasado</a:t>
            </a:r>
            <a:r>
              <a:rPr lang="en-US" sz="2000" dirty="0" smtClean="0"/>
              <a:t>= last _________</a:t>
            </a:r>
          </a:p>
          <a:p>
            <a:pPr lvl="3"/>
            <a:r>
              <a:rPr lang="en-US" dirty="0" smtClean="0"/>
              <a:t>Day of the week (use </a:t>
            </a:r>
            <a:r>
              <a:rPr lang="en-US" dirty="0" err="1" smtClean="0"/>
              <a:t>def</a:t>
            </a:r>
            <a:r>
              <a:rPr lang="en-US" dirty="0" smtClean="0"/>
              <a:t> article)</a:t>
            </a:r>
          </a:p>
          <a:p>
            <a:pPr lvl="3"/>
            <a:r>
              <a:rPr lang="en-US" dirty="0" smtClean="0"/>
              <a:t>Month (use </a:t>
            </a:r>
            <a:r>
              <a:rPr lang="en-US" dirty="0" err="1" smtClean="0"/>
              <a:t>def</a:t>
            </a:r>
            <a:r>
              <a:rPr lang="en-US" dirty="0" smtClean="0"/>
              <a:t> article)</a:t>
            </a:r>
          </a:p>
          <a:p>
            <a:pPr lvl="1"/>
            <a:r>
              <a:rPr lang="en-US" sz="2000" dirty="0" smtClean="0"/>
              <a:t>Ayer: yesterday</a:t>
            </a:r>
          </a:p>
          <a:p>
            <a:pPr lvl="1"/>
            <a:r>
              <a:rPr lang="en-US" sz="2000" dirty="0" err="1" smtClean="0"/>
              <a:t>Anteayer</a:t>
            </a:r>
            <a:r>
              <a:rPr lang="en-US" sz="2000" dirty="0" smtClean="0"/>
              <a:t>: the day before yesterday</a:t>
            </a:r>
          </a:p>
          <a:p>
            <a:pPr lvl="1"/>
            <a:r>
              <a:rPr lang="en-US" sz="2000" dirty="0" err="1" smtClean="0"/>
              <a:t>Hace</a:t>
            </a:r>
            <a:r>
              <a:rPr lang="en-US" sz="2000" dirty="0" smtClean="0"/>
              <a:t> + (time expression): _________ago</a:t>
            </a:r>
          </a:p>
          <a:p>
            <a:pPr lvl="2"/>
            <a:r>
              <a:rPr lang="en-US" sz="2000" dirty="0" err="1" smtClean="0"/>
              <a:t>Hace</a:t>
            </a:r>
            <a:r>
              <a:rPr lang="en-US" sz="2000" dirty="0" smtClean="0"/>
              <a:t> </a:t>
            </a:r>
            <a:r>
              <a:rPr lang="en-US" sz="2000" dirty="0" err="1" smtClean="0"/>
              <a:t>tres</a:t>
            </a:r>
            <a:r>
              <a:rPr lang="en-US" sz="2000" dirty="0" smtClean="0"/>
              <a:t> </a:t>
            </a:r>
            <a:r>
              <a:rPr lang="en-US" sz="2000" dirty="0" err="1" smtClean="0"/>
              <a:t>años</a:t>
            </a:r>
            <a:r>
              <a:rPr lang="en-US" sz="2000" dirty="0" smtClean="0"/>
              <a:t>: three years ago</a:t>
            </a:r>
          </a:p>
          <a:p>
            <a:pPr lvl="2"/>
            <a:r>
              <a:rPr lang="en-US" sz="2000" dirty="0" err="1" smtClean="0"/>
              <a:t>Hace</a:t>
            </a:r>
            <a:r>
              <a:rPr lang="en-US" sz="2000" dirty="0" smtClean="0"/>
              <a:t> </a:t>
            </a:r>
            <a:r>
              <a:rPr lang="en-US" sz="2000" dirty="0" err="1" smtClean="0"/>
              <a:t>cuatro</a:t>
            </a:r>
            <a:r>
              <a:rPr lang="en-US" sz="2000" dirty="0" smtClean="0"/>
              <a:t> </a:t>
            </a:r>
            <a:r>
              <a:rPr lang="en-US" sz="2000" dirty="0" err="1" smtClean="0"/>
              <a:t>meses</a:t>
            </a:r>
            <a:r>
              <a:rPr lang="en-US" sz="2000" dirty="0" smtClean="0"/>
              <a:t>: four months ago</a:t>
            </a:r>
          </a:p>
          <a:p>
            <a:pPr lvl="1"/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vez</a:t>
            </a:r>
            <a:r>
              <a:rPr lang="en-US" sz="2000" dirty="0" smtClean="0"/>
              <a:t>: one time </a:t>
            </a:r>
          </a:p>
          <a:p>
            <a:pPr lvl="1"/>
            <a:r>
              <a:rPr lang="en-US" sz="2000" dirty="0" smtClean="0"/>
              <a:t>De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: suddenly</a:t>
            </a:r>
          </a:p>
          <a:p>
            <a:pPr lvl="1"/>
            <a:r>
              <a:rPr lang="en-US" sz="2000" dirty="0" smtClean="0"/>
              <a:t>Un </a:t>
            </a:r>
            <a:r>
              <a:rPr lang="en-US" sz="2000" dirty="0" err="1" smtClean="0"/>
              <a:t>día</a:t>
            </a:r>
            <a:r>
              <a:rPr lang="en-US" sz="2000" dirty="0" smtClean="0"/>
              <a:t>: one day</a:t>
            </a:r>
          </a:p>
          <a:p>
            <a:pPr lvl="1"/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noche</a:t>
            </a:r>
            <a:r>
              <a:rPr lang="en-US" sz="2000" dirty="0" smtClean="0"/>
              <a:t>: one night</a:t>
            </a:r>
          </a:p>
          <a:p>
            <a:pPr marL="292608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94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412"/>
            <a:ext cx="8153400" cy="990600"/>
          </a:xfrm>
        </p:spPr>
        <p:txBody>
          <a:bodyPr/>
          <a:lstStyle/>
          <a:p>
            <a:r>
              <a:rPr lang="en-US" dirty="0" smtClean="0"/>
              <a:t>Trigger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782" y="914400"/>
            <a:ext cx="9170158" cy="5105400"/>
          </a:xfrm>
        </p:spPr>
        <p:txBody>
          <a:bodyPr>
            <a:noAutofit/>
          </a:bodyPr>
          <a:lstStyle/>
          <a:p>
            <a:r>
              <a:rPr lang="en-US" sz="2200" i="1" dirty="0"/>
              <a:t>a </a:t>
            </a:r>
            <a:r>
              <a:rPr lang="en-US" sz="2200" i="1" dirty="0" smtClean="0"/>
              <a:t>menudo: often			*</a:t>
            </a:r>
            <a:r>
              <a:rPr lang="en-US" sz="2200" i="1" dirty="0" err="1" smtClean="0"/>
              <a:t>todas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semanas</a:t>
            </a:r>
            <a:r>
              <a:rPr lang="en-US" sz="2200" i="1" dirty="0" smtClean="0"/>
              <a:t>: every  week</a:t>
            </a:r>
            <a:endParaRPr lang="en-US" sz="2200" dirty="0" smtClean="0"/>
          </a:p>
          <a:p>
            <a:r>
              <a:rPr lang="en-US" sz="2200" i="1" dirty="0" smtClean="0"/>
              <a:t>a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sometimes				*</a:t>
            </a:r>
            <a:r>
              <a:rPr lang="en-US" sz="2200" i="1" dirty="0" err="1" smtClean="0"/>
              <a:t>todos</a:t>
            </a:r>
            <a:r>
              <a:rPr lang="en-US" sz="2200" i="1" dirty="0" smtClean="0"/>
              <a:t> los </a:t>
            </a:r>
            <a:r>
              <a:rPr lang="en-US" sz="2200" i="1" dirty="0" err="1" smtClean="0"/>
              <a:t>días</a:t>
            </a:r>
            <a:r>
              <a:rPr lang="en-US" sz="2200" i="1" dirty="0" smtClean="0"/>
              <a:t>: every day</a:t>
            </a:r>
            <a:endParaRPr lang="en-US" sz="2200" dirty="0" smtClean="0"/>
          </a:p>
          <a:p>
            <a:r>
              <a:rPr lang="en-US" sz="2200" i="1" dirty="0" err="1" smtClean="0"/>
              <a:t>cada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día</a:t>
            </a:r>
            <a:r>
              <a:rPr lang="en-US" sz="2200" dirty="0" smtClean="0"/>
              <a:t>: </a:t>
            </a:r>
            <a:r>
              <a:rPr lang="en-US" sz="2200" i="1" dirty="0" smtClean="0"/>
              <a:t>every day				*</a:t>
            </a:r>
            <a:r>
              <a:rPr lang="en-US" sz="2200" i="1" dirty="0" err="1" smtClean="0"/>
              <a:t>varias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several times</a:t>
            </a:r>
            <a:endParaRPr lang="en-US" sz="2200" dirty="0" smtClean="0"/>
          </a:p>
          <a:p>
            <a:r>
              <a:rPr lang="en-US" sz="2200" i="1" dirty="0" err="1" smtClean="0"/>
              <a:t>cada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año</a:t>
            </a:r>
            <a:r>
              <a:rPr lang="en-US" sz="2200" i="1" dirty="0" smtClean="0"/>
              <a:t>: every year</a:t>
            </a:r>
            <a:endParaRPr lang="en-US" sz="2200" dirty="0" smtClean="0"/>
          </a:p>
          <a:p>
            <a:pPr lvl="1"/>
            <a:r>
              <a:rPr lang="en-US" sz="2200" dirty="0" err="1" smtClean="0"/>
              <a:t>Cada</a:t>
            </a:r>
            <a:r>
              <a:rPr lang="en-US" sz="2200" dirty="0" smtClean="0"/>
              <a:t> + period of time= every _______</a:t>
            </a:r>
          </a:p>
          <a:p>
            <a:r>
              <a:rPr lang="en-US" sz="2200" i="1" dirty="0" smtClean="0"/>
              <a:t>con </a:t>
            </a:r>
            <a:r>
              <a:rPr lang="en-US" sz="2200" i="1" dirty="0" err="1" smtClean="0"/>
              <a:t>frecuencia</a:t>
            </a:r>
            <a:r>
              <a:rPr lang="en-US" sz="2200" dirty="0" smtClean="0"/>
              <a:t>: frequently </a:t>
            </a:r>
          </a:p>
          <a:p>
            <a:r>
              <a:rPr lang="en-US" sz="2200" i="1" dirty="0" smtClean="0"/>
              <a:t>de </a:t>
            </a:r>
            <a:r>
              <a:rPr lang="en-US" sz="2200" i="1" dirty="0" err="1"/>
              <a:t>vez</a:t>
            </a:r>
            <a:r>
              <a:rPr lang="en-US" sz="2200" i="1" dirty="0"/>
              <a:t> en </a:t>
            </a:r>
            <a:r>
              <a:rPr lang="en-US" sz="2200" i="1" dirty="0" err="1" smtClean="0"/>
              <a:t>cuando</a:t>
            </a:r>
            <a:r>
              <a:rPr lang="en-US" sz="2200" i="1" dirty="0" smtClean="0"/>
              <a:t>: every once in awhile</a:t>
            </a:r>
            <a:endParaRPr lang="en-US" sz="2200" dirty="0" smtClean="0"/>
          </a:p>
          <a:p>
            <a:r>
              <a:rPr lang="en-US" sz="2200" i="1" dirty="0" err="1" smtClean="0"/>
              <a:t>Frecuentemente</a:t>
            </a:r>
            <a:r>
              <a:rPr lang="en-US" sz="2200" i="1" dirty="0" smtClean="0"/>
              <a:t>: frequently </a:t>
            </a:r>
            <a:endParaRPr lang="en-US" sz="2200" dirty="0" smtClean="0"/>
          </a:p>
          <a:p>
            <a:r>
              <a:rPr lang="en-US" sz="2200" i="1" dirty="0" err="1" smtClean="0"/>
              <a:t>Generalmente</a:t>
            </a:r>
            <a:r>
              <a:rPr lang="en-US" sz="2200" i="1" dirty="0" smtClean="0"/>
              <a:t>: generally</a:t>
            </a:r>
            <a:endParaRPr lang="en-US" sz="2200" dirty="0" smtClean="0"/>
          </a:p>
          <a:p>
            <a:r>
              <a:rPr lang="en-US" sz="2200" i="1" dirty="0" err="1" smtClean="0"/>
              <a:t>muchas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veces</a:t>
            </a:r>
            <a:r>
              <a:rPr lang="en-US" sz="2200" i="1" dirty="0" smtClean="0"/>
              <a:t>: a lot of times</a:t>
            </a:r>
            <a:endParaRPr lang="en-US" sz="2200" dirty="0" smtClean="0"/>
          </a:p>
          <a:p>
            <a:r>
              <a:rPr lang="en-US" sz="2200" i="1" dirty="0" err="1" smtClean="0"/>
              <a:t>Nunca</a:t>
            </a:r>
            <a:r>
              <a:rPr lang="en-US" sz="2200" i="1" dirty="0" smtClean="0"/>
              <a:t>: never</a:t>
            </a:r>
            <a:endParaRPr lang="en-US" sz="2200" dirty="0" smtClean="0"/>
          </a:p>
          <a:p>
            <a:r>
              <a:rPr lang="en-US" sz="2200" i="1" dirty="0" err="1" smtClean="0"/>
              <a:t>por</a:t>
            </a:r>
            <a:r>
              <a:rPr lang="en-US" sz="2200" i="1" dirty="0" smtClean="0"/>
              <a:t> </a:t>
            </a:r>
            <a:r>
              <a:rPr lang="en-US" sz="2200" i="1" dirty="0"/>
              <a:t>un </a:t>
            </a:r>
            <a:r>
              <a:rPr lang="en-US" sz="2200" i="1" dirty="0" err="1" smtClean="0"/>
              <a:t>rato</a:t>
            </a:r>
            <a:r>
              <a:rPr lang="en-US" sz="2200" i="1" dirty="0" smtClean="0"/>
              <a:t>: for awhile</a:t>
            </a:r>
            <a:endParaRPr lang="en-US" sz="2200" dirty="0" smtClean="0"/>
          </a:p>
          <a:p>
            <a:r>
              <a:rPr lang="en-US" sz="2200" i="1" dirty="0" err="1" smtClean="0"/>
              <a:t>Siempre</a:t>
            </a:r>
            <a:r>
              <a:rPr lang="en-US" sz="2200" i="1" dirty="0" smtClean="0"/>
              <a:t>: always</a:t>
            </a:r>
            <a:endParaRPr lang="en-US" sz="2200" dirty="0" smtClean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36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816180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ÁBAMOS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3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80649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ÍA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ÍAMOS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ÍAS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ÍA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ÍAN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9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direct object of the sentence with the DOP</a:t>
            </a:r>
          </a:p>
          <a:p>
            <a:pPr lvl="1"/>
            <a:r>
              <a:rPr lang="en-US" dirty="0" smtClean="0"/>
              <a:t>Must agree in gender and number and replace the DO and all adjectives with it</a:t>
            </a:r>
          </a:p>
          <a:p>
            <a:pPr lvl="1"/>
            <a:r>
              <a:rPr lang="en-US" dirty="0" smtClean="0"/>
              <a:t>Put IOP BEFORE conjugated verb </a:t>
            </a:r>
          </a:p>
          <a:p>
            <a:pPr lvl="2"/>
            <a:r>
              <a:rPr lang="en-US" dirty="0" smtClean="0"/>
              <a:t>If you have 2 verbs you can attach it to the </a:t>
            </a:r>
            <a:r>
              <a:rPr lang="en-US" dirty="0" err="1" smtClean="0"/>
              <a:t>infintive</a:t>
            </a:r>
            <a:endParaRPr lang="en-US" dirty="0" smtClean="0"/>
          </a:p>
          <a:p>
            <a:pPr lvl="1"/>
            <a:r>
              <a:rPr lang="en-US" dirty="0" smtClean="0"/>
              <a:t>Lo/La/Los/Las (it/them)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Correspond with the IO of the sentence</a:t>
            </a:r>
          </a:p>
          <a:p>
            <a:pPr lvl="1"/>
            <a:r>
              <a:rPr lang="en-US" dirty="0" smtClean="0"/>
              <a:t>Must agree in number</a:t>
            </a:r>
          </a:p>
          <a:p>
            <a:pPr lvl="1"/>
            <a:r>
              <a:rPr lang="en-US" dirty="0" smtClean="0"/>
              <a:t>IO always comes after the “A”</a:t>
            </a:r>
          </a:p>
          <a:p>
            <a:pPr lvl="1"/>
            <a:r>
              <a:rPr lang="en-US" dirty="0" smtClean="0"/>
              <a:t>Put IOP BEFORE conjugated verb</a:t>
            </a:r>
          </a:p>
          <a:p>
            <a:pPr lvl="2"/>
            <a:r>
              <a:rPr lang="en-US" dirty="0" smtClean="0"/>
              <a:t>If you have 2 verbs you can attach it to the infinitive </a:t>
            </a:r>
          </a:p>
          <a:p>
            <a:pPr lvl="1"/>
            <a:r>
              <a:rPr lang="en-US" dirty="0" smtClean="0"/>
              <a:t>Me/</a:t>
            </a:r>
            <a:r>
              <a:rPr lang="en-US" dirty="0" err="1" smtClean="0"/>
              <a:t>Te</a:t>
            </a:r>
            <a:r>
              <a:rPr lang="en-US" dirty="0" smtClean="0"/>
              <a:t>/Le/</a:t>
            </a:r>
            <a:r>
              <a:rPr lang="en-US" dirty="0" err="1" smtClean="0"/>
              <a:t>Nos</a:t>
            </a:r>
            <a:r>
              <a:rPr lang="en-US" dirty="0" smtClean="0"/>
              <a:t>/les (to or for: me, you, he/she/you (formal), us, them(y’all)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 perfect is used to describe something that has been done. </a:t>
            </a:r>
          </a:p>
          <a:p>
            <a:pPr lvl="1"/>
            <a:r>
              <a:rPr lang="en-US" dirty="0" smtClean="0"/>
              <a:t>We have played tennis. </a:t>
            </a:r>
          </a:p>
          <a:p>
            <a:pPr lvl="1"/>
            <a:r>
              <a:rPr lang="en-US" dirty="0" smtClean="0"/>
              <a:t>You have watched the movie.</a:t>
            </a:r>
          </a:p>
          <a:p>
            <a:pPr lvl="1"/>
            <a:r>
              <a:rPr lang="en-US" dirty="0" smtClean="0"/>
              <a:t>I have recycled the 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form the present perfect by:</a:t>
            </a:r>
          </a:p>
          <a:p>
            <a:pPr lvl="1"/>
            <a:r>
              <a:rPr lang="en-US" dirty="0" smtClean="0"/>
              <a:t>Conjugating “</a:t>
            </a:r>
            <a:r>
              <a:rPr lang="en-US" dirty="0" err="1" smtClean="0"/>
              <a:t>haber</a:t>
            </a:r>
            <a:r>
              <a:rPr lang="en-US" dirty="0" smtClean="0"/>
              <a:t>” in present tense</a:t>
            </a:r>
          </a:p>
          <a:p>
            <a:pPr lvl="1"/>
            <a:r>
              <a:rPr lang="en-US" dirty="0" smtClean="0"/>
              <a:t>Taking the past participle of the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195962"/>
              </p:ext>
            </p:extLst>
          </p:nvPr>
        </p:nvGraphicFramePr>
        <p:xfrm>
          <a:off x="457200" y="1774825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verbs:</a:t>
            </a:r>
          </a:p>
          <a:p>
            <a:pPr lvl="1"/>
            <a:r>
              <a:rPr lang="en-US" dirty="0" smtClean="0"/>
              <a:t>Drop “AR” add “ado”</a:t>
            </a:r>
          </a:p>
          <a:p>
            <a:r>
              <a:rPr lang="en-US" dirty="0" smtClean="0"/>
              <a:t>ER/IR verbs:</a:t>
            </a:r>
          </a:p>
          <a:p>
            <a:pPr lvl="1"/>
            <a:r>
              <a:rPr lang="en-US" dirty="0" smtClean="0"/>
              <a:t>Drop “ER/IR” add “</a:t>
            </a:r>
            <a:r>
              <a:rPr lang="en-US" dirty="0" err="1" smtClean="0"/>
              <a:t>ido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273428"/>
              </p:ext>
            </p:extLst>
          </p:nvPr>
        </p:nvGraphicFramePr>
        <p:xfrm>
          <a:off x="457200" y="18288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Yo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Nosotros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Nosotras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-AMOS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Tú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Él</a:t>
                      </a:r>
                      <a:r>
                        <a:rPr lang="en-US" b="1" dirty="0" smtClean="0"/>
                        <a:t>/Ella/</a:t>
                      </a:r>
                      <a:r>
                        <a:rPr lang="en-US" b="1" dirty="0" err="1" smtClean="0"/>
                        <a:t>Usted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Ustedes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-AN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219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 VERBS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32054"/>
              </p:ext>
            </p:extLst>
          </p:nvPr>
        </p:nvGraphicFramePr>
        <p:xfrm>
          <a:off x="533400" y="44958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Yo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Nosotros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Nosotras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-EMOS/IMOS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Tú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Él</a:t>
                      </a:r>
                      <a:r>
                        <a:rPr lang="en-US" b="1" dirty="0" smtClean="0"/>
                        <a:t>/Ella/</a:t>
                      </a:r>
                      <a:r>
                        <a:rPr lang="en-US" b="1" dirty="0" err="1" smtClean="0"/>
                        <a:t>Usted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Ustedes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-EN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ER/IR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Accents:</a:t>
            </a:r>
          </a:p>
          <a:p>
            <a:pPr lvl="1"/>
            <a:r>
              <a:rPr lang="en-US" dirty="0" err="1" smtClean="0"/>
              <a:t>Caído</a:t>
            </a:r>
            <a:endParaRPr lang="en-US" dirty="0" smtClean="0"/>
          </a:p>
          <a:p>
            <a:pPr lvl="1"/>
            <a:r>
              <a:rPr lang="en-US" dirty="0" err="1" smtClean="0"/>
              <a:t>Leído</a:t>
            </a:r>
            <a:endParaRPr lang="en-US" dirty="0" smtClean="0"/>
          </a:p>
          <a:p>
            <a:pPr lvl="1"/>
            <a:r>
              <a:rPr lang="en-US" dirty="0" err="1" smtClean="0"/>
              <a:t>Traído</a:t>
            </a:r>
            <a:endParaRPr lang="en-US" dirty="0" smtClean="0"/>
          </a:p>
          <a:p>
            <a:pPr lvl="1"/>
            <a:r>
              <a:rPr lang="en-US" dirty="0" err="1" smtClean="0"/>
              <a:t>Oído</a:t>
            </a:r>
            <a:endParaRPr lang="en-US" dirty="0" smtClean="0"/>
          </a:p>
          <a:p>
            <a:r>
              <a:rPr lang="en-US" dirty="0" smtClean="0"/>
              <a:t>If it the verb has two vowels together you put an accent on the “I”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Decir</a:t>
            </a:r>
            <a:r>
              <a:rPr lang="en-US" dirty="0" err="1" smtClean="0">
                <a:sym typeface="Wingdings" panose="05000000000000000000" pitchFamily="2" charset="2"/>
              </a:rPr>
              <a:t>dicho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Devolverdevuelto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Escribirescrito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Hacerhecho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Morirmuerto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Ponerpuesto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Romperroto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Vervisto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Volvervuelto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26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 have finished my homework. 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he </a:t>
            </a:r>
            <a:r>
              <a:rPr lang="en-US" b="1" dirty="0" err="1" smtClean="0"/>
              <a:t>terminado</a:t>
            </a:r>
            <a:r>
              <a:rPr lang="en-US" b="1" dirty="0" smtClean="0"/>
              <a:t> </a:t>
            </a:r>
            <a:r>
              <a:rPr lang="en-US" dirty="0" smtClean="0"/>
              <a:t>mi </a:t>
            </a:r>
            <a:r>
              <a:rPr lang="en-US" dirty="0" err="1" smtClean="0"/>
              <a:t>tarea</a:t>
            </a:r>
            <a:endParaRPr lang="en-US" dirty="0" smtClean="0"/>
          </a:p>
          <a:p>
            <a:pPr lvl="1"/>
            <a:r>
              <a:rPr lang="en-US" dirty="0" smtClean="0"/>
              <a:t>We have watched that movie. 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hemos</a:t>
            </a:r>
            <a:r>
              <a:rPr lang="en-US" b="1" dirty="0" smtClean="0"/>
              <a:t> </a:t>
            </a:r>
            <a:r>
              <a:rPr lang="en-US" b="1" dirty="0" err="1" smtClean="0"/>
              <a:t>visto</a:t>
            </a:r>
            <a:r>
              <a:rPr lang="en-US" b="1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5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Irregular Verb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Ir</a:t>
            </a:r>
            <a:r>
              <a:rPr lang="en-US" b="1" dirty="0" smtClean="0"/>
              <a:t>+ a+ infinitive= am/is/are going to…</a:t>
            </a:r>
          </a:p>
          <a:p>
            <a:pPr lvl="1"/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voy</a:t>
            </a:r>
            <a:r>
              <a:rPr lang="en-US" sz="2400" dirty="0" smtClean="0"/>
              <a:t> a comer en un </a:t>
            </a:r>
            <a:r>
              <a:rPr lang="en-US" sz="2400" dirty="0" err="1" smtClean="0"/>
              <a:t>restaurante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 am going to eat in a restaurant. </a:t>
            </a:r>
          </a:p>
          <a:p>
            <a:pPr marL="457200" lvl="1" indent="0">
              <a:buNone/>
            </a:pPr>
            <a:r>
              <a:rPr lang="en-US" sz="2400" dirty="0" smtClean="0"/>
              <a:t>*DO NOT CONJUGATE SECOND VERB!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b="1" dirty="0" err="1" smtClean="0"/>
              <a:t>Querer</a:t>
            </a:r>
            <a:r>
              <a:rPr lang="en-US" b="1" dirty="0" smtClean="0"/>
              <a:t>+ infinitive= want to</a:t>
            </a:r>
          </a:p>
          <a:p>
            <a:pPr lvl="1"/>
            <a:r>
              <a:rPr lang="en-US" sz="2400" dirty="0" smtClean="0"/>
              <a:t>Ella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bailar</a:t>
            </a:r>
            <a:r>
              <a:rPr lang="en-US" sz="2400" dirty="0" smtClean="0"/>
              <a:t> con Channing Tatum.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She wants to dance with Channing Tatum.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b="1" dirty="0" smtClean="0"/>
              <a:t>Tener + </a:t>
            </a:r>
            <a:r>
              <a:rPr lang="en-US" b="1" dirty="0" err="1" smtClean="0"/>
              <a:t>que</a:t>
            </a:r>
            <a:r>
              <a:rPr lang="en-US" b="1" dirty="0" smtClean="0"/>
              <a:t> + infinitive= have to…</a:t>
            </a:r>
          </a:p>
          <a:p>
            <a:pPr lvl="1"/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estudiar</a:t>
            </a:r>
            <a:r>
              <a:rPr lang="en-US" sz="2400" dirty="0" smtClean="0"/>
              <a:t> para el </a:t>
            </a:r>
            <a:r>
              <a:rPr lang="en-US" sz="2400" dirty="0" err="1" smtClean="0"/>
              <a:t>examen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/>
              <a:t>   We have to study for the test.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: D-O-C-T-O-R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: </a:t>
            </a:r>
            <a:r>
              <a:rPr lang="en-US" dirty="0" smtClean="0"/>
              <a:t>Feelings/Emotions/location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r>
              <a:rPr lang="en-US" dirty="0" smtClean="0"/>
              <a:t> Conjugations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62038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Estamos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Estás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Está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Están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423226"/>
              </p:ext>
            </p:extLst>
          </p:nvPr>
        </p:nvGraphicFramePr>
        <p:xfrm>
          <a:off x="533400" y="40386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Somos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Conjugation of </a:t>
            </a:r>
            <a:r>
              <a:rPr lang="en-US" dirty="0" err="1" smtClean="0"/>
              <a:t>estar</a:t>
            </a:r>
            <a:r>
              <a:rPr lang="en-US" dirty="0" smtClean="0"/>
              <a:t> + </a:t>
            </a:r>
            <a:r>
              <a:rPr lang="en-US" dirty="0" err="1" smtClean="0"/>
              <a:t>ando</a:t>
            </a:r>
            <a:r>
              <a:rPr lang="en-US" dirty="0" smtClean="0"/>
              <a:t>/</a:t>
            </a:r>
            <a:r>
              <a:rPr lang="en-US" dirty="0" err="1" smtClean="0"/>
              <a:t>iendo</a:t>
            </a:r>
            <a:endParaRPr lang="en-US" dirty="0" smtClean="0"/>
          </a:p>
          <a:p>
            <a:pPr lvl="1"/>
            <a:r>
              <a:rPr lang="en-US" dirty="0" smtClean="0"/>
              <a:t>If you have an AR verb drop AR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ando</a:t>
            </a:r>
            <a:endParaRPr lang="en-US" dirty="0" smtClean="0"/>
          </a:p>
          <a:p>
            <a:pPr lvl="1"/>
            <a:r>
              <a:rPr lang="en-US" dirty="0" smtClean="0"/>
              <a:t>If you have an ER/IR verb drop ending and add </a:t>
            </a:r>
            <a:r>
              <a:rPr lang="en-US" dirty="0" err="1" smtClean="0"/>
              <a:t>iendo</a:t>
            </a:r>
            <a:endParaRPr lang="en-US" dirty="0" smtClean="0"/>
          </a:p>
          <a:p>
            <a:r>
              <a:rPr lang="en-US" dirty="0" smtClean="0"/>
              <a:t>EX: She is speaking= Ella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hablando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They are eating=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endParaRPr lang="en-US" dirty="0" smtClean="0"/>
          </a:p>
          <a:p>
            <a:r>
              <a:rPr lang="en-US" dirty="0" smtClean="0"/>
              <a:t>Remember: NEVER USE SER!! ALWAYS ESTAR!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third person singular conjugation for the present tense </a:t>
            </a:r>
          </a:p>
          <a:p>
            <a:r>
              <a:rPr lang="en-US" dirty="0" smtClean="0"/>
              <a:t>EX: Tyler, finish your homework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Tyler, </a:t>
            </a:r>
            <a:r>
              <a:rPr lang="en-US" dirty="0" err="1" smtClean="0"/>
              <a:t>termina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tarea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Irregular: </a:t>
            </a:r>
            <a:r>
              <a:rPr lang="en-US" dirty="0" err="1" smtClean="0"/>
              <a:t>hacer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490471"/>
              </p:ext>
            </p:extLst>
          </p:nvPr>
        </p:nvGraphicFramePr>
        <p:xfrm>
          <a:off x="457200" y="2590801"/>
          <a:ext cx="82296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6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570074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Used to describe actions that occurred one time in the past, or that had a definite beginning and end period </a:t>
            </a:r>
          </a:p>
          <a:p>
            <a:pPr algn="ctr"/>
            <a:r>
              <a:rPr lang="en-US" dirty="0" smtClean="0"/>
              <a:t>AR VERBS!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143980"/>
              </p:ext>
            </p:extLst>
          </p:nvPr>
        </p:nvGraphicFramePr>
        <p:xfrm>
          <a:off x="457200" y="3124200"/>
          <a:ext cx="82296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6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-IMOS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-IÓ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-IERON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828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ER/IR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</TotalTime>
  <Words>655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Spanish 3 Final Review Semester 1</vt:lpstr>
      <vt:lpstr>Present Tense</vt:lpstr>
      <vt:lpstr>Irregular Verb Structures</vt:lpstr>
      <vt:lpstr>Ser and Estar</vt:lpstr>
      <vt:lpstr>Ser and Estar Conjugations</vt:lpstr>
      <vt:lpstr>Preset Progressive</vt:lpstr>
      <vt:lpstr>Affirmative Tú Commands</vt:lpstr>
      <vt:lpstr>Preterite</vt:lpstr>
      <vt:lpstr>PRETERITE</vt:lpstr>
      <vt:lpstr>Key words </vt:lpstr>
      <vt:lpstr>Trigger Words</vt:lpstr>
      <vt:lpstr>PowerPoint Presentation</vt:lpstr>
      <vt:lpstr>PowerPoint Presentation</vt:lpstr>
      <vt:lpstr>DOP’s</vt:lpstr>
      <vt:lpstr>IOP</vt:lpstr>
      <vt:lpstr>The Present Perfect</vt:lpstr>
      <vt:lpstr>PowerPoint Presentation</vt:lpstr>
      <vt:lpstr>Haber</vt:lpstr>
      <vt:lpstr>Past Participle</vt:lpstr>
      <vt:lpstr>PowerPoint Presentation</vt:lpstr>
      <vt:lpstr>Irregular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Houser</dc:creator>
  <cp:lastModifiedBy>Lauren Houser</cp:lastModifiedBy>
  <cp:revision>13</cp:revision>
  <dcterms:created xsi:type="dcterms:W3CDTF">2014-12-10T13:45:56Z</dcterms:created>
  <dcterms:modified xsi:type="dcterms:W3CDTF">2015-12-10T21:25:17Z</dcterms:modified>
</cp:coreProperties>
</file>