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AD84E49-847D-40CE-A814-E360322F57F3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87D01E-742B-4D88-B4DB-0FA52FD007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4E49-847D-40CE-A814-E360322F57F3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D01E-742B-4D88-B4DB-0FA52FD007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AD84E49-847D-40CE-A814-E360322F57F3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587D01E-742B-4D88-B4DB-0FA52FD007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4E49-847D-40CE-A814-E360322F57F3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87D01E-742B-4D88-B4DB-0FA52FD007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4E49-847D-40CE-A814-E360322F57F3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587D01E-742B-4D88-B4DB-0FA52FD007A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D84E49-847D-40CE-A814-E360322F57F3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587D01E-742B-4D88-B4DB-0FA52FD007A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D84E49-847D-40CE-A814-E360322F57F3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587D01E-742B-4D88-B4DB-0FA52FD007A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4E49-847D-40CE-A814-E360322F57F3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87D01E-742B-4D88-B4DB-0FA52FD007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4E49-847D-40CE-A814-E360322F57F3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87D01E-742B-4D88-B4DB-0FA52FD007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4E49-847D-40CE-A814-E360322F57F3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87D01E-742B-4D88-B4DB-0FA52FD007A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AD84E49-847D-40CE-A814-E360322F57F3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587D01E-742B-4D88-B4DB-0FA52FD007A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D84E49-847D-40CE-A814-E360322F57F3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87D01E-742B-4D88-B4DB-0FA52FD007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Imperfect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Tú</a:t>
            </a:r>
            <a:r>
              <a:rPr lang="en-US" sz="4800" dirty="0" smtClean="0"/>
              <a:t> (</a:t>
            </a:r>
            <a:r>
              <a:rPr lang="en-US" sz="4800" dirty="0" err="1" smtClean="0"/>
              <a:t>comprar</a:t>
            </a:r>
            <a:r>
              <a:rPr lang="en-US" sz="4800" dirty="0" smtClean="0"/>
              <a:t>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076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 the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You wanted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91520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She played (sport)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62339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We walked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6218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 listened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33004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They studied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44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6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imperfect?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imperfect is a tense used to describe actions in the past:</a:t>
            </a:r>
          </a:p>
          <a:p>
            <a:pPr lvl="1"/>
            <a:r>
              <a:rPr lang="en-US" dirty="0" smtClean="0"/>
              <a:t>Actions that occurred frequently</a:t>
            </a:r>
          </a:p>
          <a:p>
            <a:pPr lvl="1"/>
            <a:r>
              <a:rPr lang="en-US" dirty="0" smtClean="0"/>
              <a:t>Actions that do not have a concrete ending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4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412"/>
            <a:ext cx="8153400" cy="990600"/>
          </a:xfrm>
        </p:spPr>
        <p:txBody>
          <a:bodyPr/>
          <a:lstStyle/>
          <a:p>
            <a:r>
              <a:rPr lang="en-US" dirty="0" smtClean="0"/>
              <a:t>Trigger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126242" y="1371600"/>
            <a:ext cx="9296400" cy="5105400"/>
          </a:xfrm>
        </p:spPr>
        <p:txBody>
          <a:bodyPr>
            <a:noAutofit/>
          </a:bodyPr>
          <a:lstStyle/>
          <a:p>
            <a:r>
              <a:rPr lang="en-US" sz="2200" i="1" dirty="0"/>
              <a:t>a </a:t>
            </a:r>
            <a:r>
              <a:rPr lang="en-US" sz="2200" i="1" dirty="0" smtClean="0"/>
              <a:t>menudo: often				*</a:t>
            </a:r>
            <a:r>
              <a:rPr lang="en-US" sz="2200" i="1" dirty="0" err="1" smtClean="0"/>
              <a:t>todas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las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semanas</a:t>
            </a:r>
            <a:r>
              <a:rPr lang="en-US" sz="2200" i="1" dirty="0" smtClean="0"/>
              <a:t>: every week</a:t>
            </a:r>
            <a:endParaRPr lang="en-US" sz="2200" dirty="0" smtClean="0"/>
          </a:p>
          <a:p>
            <a:r>
              <a:rPr lang="en-US" sz="2200" i="1" dirty="0" smtClean="0"/>
              <a:t>a </a:t>
            </a:r>
            <a:r>
              <a:rPr lang="en-US" sz="2200" i="1" dirty="0" err="1" smtClean="0"/>
              <a:t>veces</a:t>
            </a:r>
            <a:r>
              <a:rPr lang="en-US" sz="2200" i="1" dirty="0" smtClean="0"/>
              <a:t>: sometimes				*</a:t>
            </a:r>
            <a:r>
              <a:rPr lang="en-US" sz="2200" i="1" dirty="0" err="1" smtClean="0"/>
              <a:t>todos</a:t>
            </a:r>
            <a:r>
              <a:rPr lang="en-US" sz="2200" i="1" dirty="0" smtClean="0"/>
              <a:t> los </a:t>
            </a:r>
            <a:r>
              <a:rPr lang="en-US" sz="2200" i="1" dirty="0" err="1" smtClean="0"/>
              <a:t>días</a:t>
            </a:r>
            <a:r>
              <a:rPr lang="en-US" sz="2200" i="1" dirty="0" smtClean="0"/>
              <a:t>: every day</a:t>
            </a:r>
            <a:endParaRPr lang="en-US" sz="2200" dirty="0" smtClean="0"/>
          </a:p>
          <a:p>
            <a:r>
              <a:rPr lang="en-US" sz="2200" i="1" dirty="0" err="1" smtClean="0"/>
              <a:t>cada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día</a:t>
            </a:r>
            <a:r>
              <a:rPr lang="en-US" sz="2200" dirty="0" smtClean="0"/>
              <a:t>: </a:t>
            </a:r>
            <a:r>
              <a:rPr lang="en-US" sz="2200" i="1" dirty="0" smtClean="0"/>
              <a:t>every day				*</a:t>
            </a:r>
            <a:r>
              <a:rPr lang="en-US" sz="2200" i="1" dirty="0" err="1" smtClean="0"/>
              <a:t>varias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veces</a:t>
            </a:r>
            <a:r>
              <a:rPr lang="en-US" sz="2200" i="1" dirty="0" smtClean="0"/>
              <a:t>: several times</a:t>
            </a:r>
            <a:endParaRPr lang="en-US" sz="2200" dirty="0" smtClean="0"/>
          </a:p>
          <a:p>
            <a:r>
              <a:rPr lang="en-US" sz="2200" i="1" dirty="0" err="1" smtClean="0"/>
              <a:t>cada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año</a:t>
            </a:r>
            <a:r>
              <a:rPr lang="en-US" sz="2200" i="1" dirty="0" smtClean="0"/>
              <a:t>: every year</a:t>
            </a:r>
            <a:endParaRPr lang="en-US" sz="2200" dirty="0" smtClean="0"/>
          </a:p>
          <a:p>
            <a:pPr lvl="1"/>
            <a:r>
              <a:rPr lang="en-US" sz="2200" dirty="0" err="1" smtClean="0"/>
              <a:t>Cada</a:t>
            </a:r>
            <a:r>
              <a:rPr lang="en-US" sz="2200" dirty="0" smtClean="0"/>
              <a:t> + period of time= every _______</a:t>
            </a:r>
          </a:p>
          <a:p>
            <a:r>
              <a:rPr lang="en-US" sz="2200" i="1" dirty="0" smtClean="0"/>
              <a:t>con </a:t>
            </a:r>
            <a:r>
              <a:rPr lang="en-US" sz="2200" i="1" dirty="0" err="1" smtClean="0"/>
              <a:t>frecuencia</a:t>
            </a:r>
            <a:r>
              <a:rPr lang="en-US" sz="2200" dirty="0" smtClean="0"/>
              <a:t>: frequently </a:t>
            </a:r>
          </a:p>
          <a:p>
            <a:r>
              <a:rPr lang="en-US" sz="2200" i="1" dirty="0" smtClean="0"/>
              <a:t>de </a:t>
            </a:r>
            <a:r>
              <a:rPr lang="en-US" sz="2200" i="1" dirty="0" err="1"/>
              <a:t>vez</a:t>
            </a:r>
            <a:r>
              <a:rPr lang="en-US" sz="2200" i="1" dirty="0"/>
              <a:t> en </a:t>
            </a:r>
            <a:r>
              <a:rPr lang="en-US" sz="2200" i="1" dirty="0" err="1" smtClean="0"/>
              <a:t>cuando</a:t>
            </a:r>
            <a:r>
              <a:rPr lang="en-US" sz="2200" i="1" dirty="0" smtClean="0"/>
              <a:t>: every once in awhile</a:t>
            </a:r>
            <a:endParaRPr lang="en-US" sz="2200" dirty="0" smtClean="0"/>
          </a:p>
          <a:p>
            <a:r>
              <a:rPr lang="en-US" sz="2200" i="1" dirty="0" err="1" smtClean="0"/>
              <a:t>Frecuentemente</a:t>
            </a:r>
            <a:r>
              <a:rPr lang="en-US" sz="2200" i="1" dirty="0" smtClean="0"/>
              <a:t>: frequently </a:t>
            </a:r>
            <a:endParaRPr lang="en-US" sz="2200" dirty="0" smtClean="0"/>
          </a:p>
          <a:p>
            <a:r>
              <a:rPr lang="en-US" sz="2200" i="1" dirty="0" err="1" smtClean="0"/>
              <a:t>Generalmente</a:t>
            </a:r>
            <a:r>
              <a:rPr lang="en-US" sz="2200" i="1" dirty="0" smtClean="0"/>
              <a:t>: generally</a:t>
            </a:r>
            <a:endParaRPr lang="en-US" sz="2200" dirty="0" smtClean="0"/>
          </a:p>
          <a:p>
            <a:r>
              <a:rPr lang="en-US" sz="2200" i="1" dirty="0" err="1" smtClean="0"/>
              <a:t>muchas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veces</a:t>
            </a:r>
            <a:r>
              <a:rPr lang="en-US" sz="2200" i="1" dirty="0" smtClean="0"/>
              <a:t>: a lot of times</a:t>
            </a:r>
            <a:endParaRPr lang="en-US" sz="2200" dirty="0" smtClean="0"/>
          </a:p>
          <a:p>
            <a:r>
              <a:rPr lang="en-US" sz="2200" i="1" dirty="0" err="1" smtClean="0"/>
              <a:t>Nunca</a:t>
            </a:r>
            <a:r>
              <a:rPr lang="en-US" sz="2200" i="1" dirty="0" smtClean="0"/>
              <a:t>: never</a:t>
            </a:r>
            <a:endParaRPr lang="en-US" sz="2200" dirty="0" smtClean="0"/>
          </a:p>
          <a:p>
            <a:r>
              <a:rPr lang="en-US" sz="2200" i="1" dirty="0" err="1" smtClean="0"/>
              <a:t>por</a:t>
            </a:r>
            <a:r>
              <a:rPr lang="en-US" sz="2200" i="1" dirty="0" smtClean="0"/>
              <a:t> </a:t>
            </a:r>
            <a:r>
              <a:rPr lang="en-US" sz="2200" i="1" dirty="0"/>
              <a:t>un </a:t>
            </a:r>
            <a:r>
              <a:rPr lang="en-US" sz="2200" i="1" dirty="0" err="1" smtClean="0"/>
              <a:t>rato</a:t>
            </a:r>
            <a:r>
              <a:rPr lang="en-US" sz="2200" i="1" dirty="0" smtClean="0"/>
              <a:t>: for awhile</a:t>
            </a:r>
            <a:endParaRPr lang="en-US" sz="2200" dirty="0" smtClean="0"/>
          </a:p>
          <a:p>
            <a:r>
              <a:rPr lang="en-US" sz="2200" i="1" dirty="0" err="1" smtClean="0"/>
              <a:t>Siempre</a:t>
            </a:r>
            <a:r>
              <a:rPr lang="en-US" sz="2200" i="1" dirty="0" smtClean="0"/>
              <a:t>: always</a:t>
            </a:r>
            <a:endParaRPr lang="en-US" sz="2200" dirty="0" smtClean="0"/>
          </a:p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1811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 Verbs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8173294"/>
              </p:ext>
            </p:extLst>
          </p:nvPr>
        </p:nvGraphicFramePr>
        <p:xfrm>
          <a:off x="612775" y="1828800"/>
          <a:ext cx="8153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Yo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-aba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Nosotros</a:t>
                      </a:r>
                      <a:r>
                        <a:rPr lang="en-US" sz="3200" dirty="0" smtClean="0"/>
                        <a:t>/</a:t>
                      </a:r>
                      <a:r>
                        <a:rPr lang="en-US" sz="3200" dirty="0" err="1" smtClean="0"/>
                        <a:t>Nosotras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-</a:t>
                      </a:r>
                      <a:r>
                        <a:rPr lang="en-US" sz="3200" dirty="0" err="1" smtClean="0"/>
                        <a:t>ábamos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Tú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-</a:t>
                      </a:r>
                      <a:r>
                        <a:rPr lang="en-US" sz="3200" dirty="0" err="1" smtClean="0"/>
                        <a:t>abas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Él</a:t>
                      </a:r>
                      <a:r>
                        <a:rPr lang="en-US" sz="3200" dirty="0" smtClean="0"/>
                        <a:t>/Ella/</a:t>
                      </a:r>
                      <a:r>
                        <a:rPr lang="en-US" sz="3200" dirty="0" err="1" smtClean="0"/>
                        <a:t>Usted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-aba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Ellos</a:t>
                      </a:r>
                      <a:r>
                        <a:rPr lang="en-US" sz="3200" dirty="0" smtClean="0"/>
                        <a:t>/</a:t>
                      </a:r>
                      <a:r>
                        <a:rPr lang="en-US" sz="3200" dirty="0" err="1" smtClean="0"/>
                        <a:t>Ellas</a:t>
                      </a:r>
                      <a:r>
                        <a:rPr lang="en-US" sz="3200" dirty="0" smtClean="0"/>
                        <a:t>/</a:t>
                      </a:r>
                      <a:r>
                        <a:rPr lang="en-US" sz="3200" dirty="0" err="1" smtClean="0"/>
                        <a:t>Ustedes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-</a:t>
                      </a:r>
                      <a:r>
                        <a:rPr lang="en-US" sz="3200" dirty="0" err="1" smtClean="0"/>
                        <a:t>aban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60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ER/IR Verbs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8600668"/>
              </p:ext>
            </p:extLst>
          </p:nvPr>
        </p:nvGraphicFramePr>
        <p:xfrm>
          <a:off x="609599" y="2057400"/>
          <a:ext cx="815657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88"/>
                <a:gridCol w="4078288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Yo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ía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Nosotros</a:t>
                      </a:r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Nosotras</a:t>
                      </a:r>
                      <a:endParaRPr lang="en-US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íamos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Tú</a:t>
                      </a:r>
                      <a:endParaRPr lang="en-US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ías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Él</a:t>
                      </a:r>
                      <a:r>
                        <a:rPr lang="en-US" sz="2800" dirty="0" smtClean="0"/>
                        <a:t>/Ella/</a:t>
                      </a:r>
                      <a:r>
                        <a:rPr lang="en-US" sz="2800" dirty="0" err="1" smtClean="0"/>
                        <a:t>Usted</a:t>
                      </a:r>
                      <a:endParaRPr lang="en-US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ía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Ellos</a:t>
                      </a:r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Ellas</a:t>
                      </a:r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Ustedes</a:t>
                      </a:r>
                      <a:endParaRPr lang="en-US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-</a:t>
                      </a:r>
                      <a:r>
                        <a:rPr lang="en-US" sz="2800" smtClean="0"/>
                        <a:t>ían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2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Conjugate the verb in parenthesis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err="1" smtClean="0"/>
              <a:t>Ellos</a:t>
            </a:r>
            <a:r>
              <a:rPr lang="en-US" sz="4800" dirty="0" smtClean="0"/>
              <a:t> (</a:t>
            </a:r>
            <a:r>
              <a:rPr lang="en-US" sz="4800" dirty="0" err="1" smtClean="0"/>
              <a:t>practicar</a:t>
            </a:r>
            <a:r>
              <a:rPr lang="en-US" sz="4800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22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Nosotras</a:t>
            </a:r>
            <a:r>
              <a:rPr lang="en-US" sz="4800" dirty="0" smtClean="0"/>
              <a:t> (</a:t>
            </a:r>
            <a:r>
              <a:rPr lang="en-US" sz="4800" dirty="0" err="1" smtClean="0"/>
              <a:t>comprar</a:t>
            </a:r>
            <a:r>
              <a:rPr lang="en-US" sz="4800" dirty="0" smtClean="0"/>
              <a:t>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41841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Yo</a:t>
            </a:r>
            <a:r>
              <a:rPr lang="en-US" sz="4800" dirty="0" smtClean="0"/>
              <a:t> (</a:t>
            </a:r>
            <a:r>
              <a:rPr lang="en-US" sz="4800" dirty="0" err="1" smtClean="0"/>
              <a:t>hacer</a:t>
            </a:r>
            <a:r>
              <a:rPr lang="en-US" sz="4800" dirty="0" smtClean="0"/>
              <a:t>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6601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Usted</a:t>
            </a:r>
            <a:r>
              <a:rPr lang="en-US" sz="4800" dirty="0" smtClean="0"/>
              <a:t> (</a:t>
            </a:r>
            <a:r>
              <a:rPr lang="en-US" sz="4800" dirty="0" err="1" smtClean="0"/>
              <a:t>mirar</a:t>
            </a:r>
            <a:r>
              <a:rPr lang="en-US" sz="4800" dirty="0" smtClean="0"/>
              <a:t>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27610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2307</TotalTime>
  <Words>113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The Imperfect</vt:lpstr>
      <vt:lpstr>What is the imperfect?</vt:lpstr>
      <vt:lpstr>Trigger Words</vt:lpstr>
      <vt:lpstr>AR Verbs</vt:lpstr>
      <vt:lpstr>ER/IR Verbs</vt:lpstr>
      <vt:lpstr>Conjugate the verb in parenthesis</vt:lpstr>
      <vt:lpstr>PowerPoint Presentation</vt:lpstr>
      <vt:lpstr>PowerPoint Presentation</vt:lpstr>
      <vt:lpstr>PowerPoint Presentation</vt:lpstr>
      <vt:lpstr>PowerPoint Presentation</vt:lpstr>
      <vt:lpstr>Translate the phrases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Preterite Test</dc:title>
  <dc:creator> </dc:creator>
  <cp:lastModifiedBy> </cp:lastModifiedBy>
  <cp:revision>9</cp:revision>
  <dcterms:created xsi:type="dcterms:W3CDTF">2014-01-27T15:25:12Z</dcterms:created>
  <dcterms:modified xsi:type="dcterms:W3CDTF">2014-02-11T18:21:20Z</dcterms:modified>
</cp:coreProperties>
</file>