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74A-C33F-43B2-9E31-EBCC67F6AC8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0C4E-A18F-4E25-ADFD-13A798F5B1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74A-C33F-43B2-9E31-EBCC67F6AC8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0C4E-A18F-4E25-ADFD-13A798F5B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74A-C33F-43B2-9E31-EBCC67F6AC8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0C4E-A18F-4E25-ADFD-13A798F5B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74A-C33F-43B2-9E31-EBCC67F6AC8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0C4E-A18F-4E25-ADFD-13A798F5B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74A-C33F-43B2-9E31-EBCC67F6AC8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0C4E-A18F-4E25-ADFD-13A798F5B1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74A-C33F-43B2-9E31-EBCC67F6AC8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0C4E-A18F-4E25-ADFD-13A798F5B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74A-C33F-43B2-9E31-EBCC67F6AC8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0C4E-A18F-4E25-ADFD-13A798F5B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74A-C33F-43B2-9E31-EBCC67F6AC8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0C4E-A18F-4E25-ADFD-13A798F5B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74A-C33F-43B2-9E31-EBCC67F6AC8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0C4E-A18F-4E25-ADFD-13A798F5B1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74A-C33F-43B2-9E31-EBCC67F6AC8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0C4E-A18F-4E25-ADFD-13A798F5B1A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57EB74A-C33F-43B2-9E31-EBCC67F6AC8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96D0C4E-A18F-4E25-ADFD-13A798F5B1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7EB74A-C33F-43B2-9E31-EBCC67F6AC8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6D0C4E-A18F-4E25-ADFD-13A798F5B1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Present Perfect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present perfect is used to describe something that has been done. </a:t>
            </a:r>
          </a:p>
          <a:p>
            <a:pPr lvl="1"/>
            <a:r>
              <a:rPr lang="en-US" dirty="0" smtClean="0"/>
              <a:t>We have played tennis. </a:t>
            </a:r>
          </a:p>
          <a:p>
            <a:pPr lvl="1"/>
            <a:r>
              <a:rPr lang="en-US" dirty="0" smtClean="0"/>
              <a:t>You have watched the movie.</a:t>
            </a:r>
          </a:p>
          <a:p>
            <a:pPr lvl="1"/>
            <a:r>
              <a:rPr lang="en-US" dirty="0" smtClean="0"/>
              <a:t>I have recycled the cans.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form the present perfect by:</a:t>
            </a:r>
          </a:p>
          <a:p>
            <a:pPr lvl="1"/>
            <a:r>
              <a:rPr lang="en-US" dirty="0" smtClean="0"/>
              <a:t>Conjugating “</a:t>
            </a:r>
            <a:r>
              <a:rPr lang="en-US" dirty="0" err="1" smtClean="0"/>
              <a:t>haber</a:t>
            </a:r>
            <a:r>
              <a:rPr lang="en-US" dirty="0" smtClean="0"/>
              <a:t>” in present tense</a:t>
            </a:r>
          </a:p>
          <a:p>
            <a:pPr lvl="1"/>
            <a:r>
              <a:rPr lang="en-US" dirty="0" smtClean="0"/>
              <a:t>Taking the past participle of the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5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152481"/>
              </p:ext>
            </p:extLst>
          </p:nvPr>
        </p:nvGraphicFramePr>
        <p:xfrm>
          <a:off x="457200" y="1774825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Hemos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Han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9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</a:t>
            </a:r>
            <a:r>
              <a:rPr lang="en-US" dirty="0" smtClean="0"/>
              <a:t> verbs:</a:t>
            </a:r>
          </a:p>
          <a:p>
            <a:pPr lvl="1"/>
            <a:r>
              <a:rPr lang="en-US" dirty="0" smtClean="0"/>
              <a:t>Drop “AR” add “ado”</a:t>
            </a:r>
          </a:p>
          <a:p>
            <a:r>
              <a:rPr lang="en-US" dirty="0" smtClean="0"/>
              <a:t>ER/IR verbs:</a:t>
            </a:r>
          </a:p>
          <a:p>
            <a:pPr lvl="1"/>
            <a:r>
              <a:rPr lang="en-US" dirty="0" smtClean="0"/>
              <a:t>Drop “ER/IR” add “</a:t>
            </a:r>
            <a:r>
              <a:rPr lang="en-US" dirty="0" err="1" smtClean="0"/>
              <a:t>ido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Accents:</a:t>
            </a:r>
          </a:p>
          <a:p>
            <a:pPr lvl="1"/>
            <a:r>
              <a:rPr lang="en-US" dirty="0" err="1" smtClean="0"/>
              <a:t>Caído</a:t>
            </a:r>
            <a:endParaRPr lang="en-US" dirty="0" smtClean="0"/>
          </a:p>
          <a:p>
            <a:pPr lvl="1"/>
            <a:r>
              <a:rPr lang="en-US" dirty="0" err="1" smtClean="0"/>
              <a:t>Leído</a:t>
            </a:r>
            <a:endParaRPr lang="en-US" dirty="0" smtClean="0"/>
          </a:p>
          <a:p>
            <a:pPr lvl="1"/>
            <a:r>
              <a:rPr lang="en-US" dirty="0" err="1" smtClean="0"/>
              <a:t>Traído</a:t>
            </a:r>
            <a:endParaRPr lang="en-US" dirty="0" smtClean="0"/>
          </a:p>
          <a:p>
            <a:pPr lvl="1"/>
            <a:r>
              <a:rPr lang="en-US" dirty="0" err="1" smtClean="0"/>
              <a:t>Oído</a:t>
            </a:r>
            <a:endParaRPr lang="en-US" dirty="0" smtClean="0"/>
          </a:p>
          <a:p>
            <a:r>
              <a:rPr lang="en-US" dirty="0" smtClean="0"/>
              <a:t>If it the verb has two vowels together you put an accent on the “I”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Decir</a:t>
            </a:r>
            <a:r>
              <a:rPr lang="en-US" dirty="0" err="1" smtClean="0">
                <a:sym typeface="Wingdings" panose="05000000000000000000" pitchFamily="2" charset="2"/>
              </a:rPr>
              <a:t>dicho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Devolverdevuelto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Escribirescrito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Hacerhecho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Morirmuerto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Ponerpuesto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Romperroto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Vervisto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Volvervuelto</a:t>
            </a: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61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 have finished my homework. 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he </a:t>
            </a:r>
            <a:r>
              <a:rPr lang="en-US" b="1" dirty="0" err="1" smtClean="0"/>
              <a:t>terminado</a:t>
            </a:r>
            <a:r>
              <a:rPr lang="en-US" b="1" dirty="0" smtClean="0"/>
              <a:t> </a:t>
            </a:r>
            <a:r>
              <a:rPr lang="en-US" dirty="0" smtClean="0"/>
              <a:t>mi </a:t>
            </a:r>
            <a:r>
              <a:rPr lang="en-US" dirty="0" err="1" smtClean="0"/>
              <a:t>tarea</a:t>
            </a:r>
            <a:endParaRPr lang="en-US" dirty="0" smtClean="0"/>
          </a:p>
          <a:p>
            <a:pPr lvl="1"/>
            <a:r>
              <a:rPr lang="en-US" dirty="0" smtClean="0"/>
              <a:t>We have watched that movie. </a:t>
            </a:r>
          </a:p>
          <a:p>
            <a:pPr lvl="1"/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err="1" smtClean="0"/>
              <a:t>hemos</a:t>
            </a:r>
            <a:r>
              <a:rPr lang="en-US" b="1" dirty="0" smtClean="0"/>
              <a:t> </a:t>
            </a:r>
            <a:r>
              <a:rPr lang="en-US" b="1" dirty="0" err="1" smtClean="0"/>
              <a:t>visto</a:t>
            </a:r>
            <a:r>
              <a:rPr lang="en-US" b="1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70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1.) Y’all have rented that movie. </a:t>
            </a:r>
          </a:p>
          <a:p>
            <a:r>
              <a:rPr lang="en-US" dirty="0" smtClean="0"/>
              <a:t>2.) We have gone to the movie theatre.</a:t>
            </a:r>
          </a:p>
          <a:p>
            <a:r>
              <a:rPr lang="en-US" dirty="0" smtClean="0"/>
              <a:t>3.) She has read the book. </a:t>
            </a:r>
          </a:p>
          <a:p>
            <a:r>
              <a:rPr lang="en-US" dirty="0" smtClean="0"/>
              <a:t>4.) You have seen a movie star. </a:t>
            </a:r>
          </a:p>
          <a:p>
            <a:r>
              <a:rPr lang="en-US" dirty="0" smtClean="0"/>
              <a:t>5.) I have played the role of a thief.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0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287</TotalTime>
  <Words>205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The Present Perfect</vt:lpstr>
      <vt:lpstr>PowerPoint Presentation</vt:lpstr>
      <vt:lpstr>PowerPoint Presentation</vt:lpstr>
      <vt:lpstr>Haber</vt:lpstr>
      <vt:lpstr>Past Participle</vt:lpstr>
      <vt:lpstr>PowerPoint Presentation</vt:lpstr>
      <vt:lpstr>Irregular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Perfect</dc:title>
  <dc:creator>Lauren Houser</dc:creator>
  <cp:lastModifiedBy>Lauren Houser</cp:lastModifiedBy>
  <cp:revision>5</cp:revision>
  <dcterms:created xsi:type="dcterms:W3CDTF">2014-10-06T13:36:15Z</dcterms:created>
  <dcterms:modified xsi:type="dcterms:W3CDTF">2014-10-06T18:24:09Z</dcterms:modified>
</cp:coreProperties>
</file>