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9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28F529-0394-4065-869B-53C4036D67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D6EA02-B531-449E-A4D5-8C7E2AC390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F529-0394-4065-869B-53C4036D67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D6EA02-B531-449E-A4D5-8C7E2AC39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28F529-0394-4065-869B-53C4036D67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D6EA02-B531-449E-A4D5-8C7E2AC39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F529-0394-4065-869B-53C4036D67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D6EA02-B531-449E-A4D5-8C7E2AC39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28F529-0394-4065-869B-53C4036D67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5D6EA02-B531-449E-A4D5-8C7E2AC390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F529-0394-4065-869B-53C4036D67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D6EA02-B531-449E-A4D5-8C7E2AC39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F529-0394-4065-869B-53C4036D67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D6EA02-B531-449E-A4D5-8C7E2AC39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F529-0394-4065-869B-53C4036D67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D6EA02-B531-449E-A4D5-8C7E2AC39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28F529-0394-4065-869B-53C4036D67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D6EA02-B531-449E-A4D5-8C7E2AC39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F529-0394-4065-869B-53C4036D67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D6EA02-B531-449E-A4D5-8C7E2AC39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F529-0394-4065-869B-53C4036D67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D6EA02-B531-449E-A4D5-8C7E2AC390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228F529-0394-4065-869B-53C4036D67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D6EA02-B531-449E-A4D5-8C7E2AC390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preterite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sang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11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Y’all rode the bike.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04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Usted</a:t>
            </a:r>
            <a:r>
              <a:rPr lang="en-US" sz="4000" dirty="0" smtClean="0"/>
              <a:t> (</a:t>
            </a:r>
            <a:r>
              <a:rPr lang="en-US" sz="4000" dirty="0" err="1" smtClean="0"/>
              <a:t>estudiar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60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washed the car.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128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err="1" smtClean="0"/>
              <a:t>preterite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preterite</a:t>
            </a:r>
            <a:r>
              <a:rPr lang="en-US" dirty="0" smtClean="0"/>
              <a:t> describes actions in the past:</a:t>
            </a:r>
          </a:p>
          <a:p>
            <a:pPr lvl="1"/>
            <a:r>
              <a:rPr lang="en-US" dirty="0" smtClean="0"/>
              <a:t>Definite beginning and ending in time</a:t>
            </a:r>
          </a:p>
          <a:p>
            <a:pPr lvl="1"/>
            <a:r>
              <a:rPr lang="en-US" dirty="0" smtClean="0"/>
              <a:t>The action has been completed</a:t>
            </a:r>
          </a:p>
          <a:p>
            <a:pPr lvl="1"/>
            <a:r>
              <a:rPr lang="en-US" dirty="0" smtClean="0"/>
              <a:t>The action happened one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2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685800"/>
          </a:xfrm>
        </p:spPr>
        <p:txBody>
          <a:bodyPr/>
          <a:lstStyle/>
          <a:p>
            <a:r>
              <a:rPr lang="en-US" dirty="0" smtClean="0"/>
              <a:t>Key 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75438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following words are words that trigger the </a:t>
            </a:r>
            <a:r>
              <a:rPr lang="en-US" dirty="0" err="1" smtClean="0"/>
              <a:t>preterite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Anoche</a:t>
            </a:r>
            <a:r>
              <a:rPr lang="en-US" dirty="0" smtClean="0"/>
              <a:t>: last night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año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: last year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pasada</a:t>
            </a:r>
            <a:r>
              <a:rPr lang="en-US" dirty="0" smtClean="0"/>
              <a:t>: last week</a:t>
            </a:r>
          </a:p>
          <a:p>
            <a:pPr lvl="2"/>
            <a:r>
              <a:rPr lang="en-US" dirty="0" smtClean="0"/>
              <a:t>Any period of time + </a:t>
            </a:r>
            <a:r>
              <a:rPr lang="en-US" dirty="0" err="1" smtClean="0"/>
              <a:t>pasado</a:t>
            </a:r>
            <a:r>
              <a:rPr lang="en-US" dirty="0" smtClean="0"/>
              <a:t>= last _________</a:t>
            </a:r>
          </a:p>
          <a:p>
            <a:pPr lvl="3"/>
            <a:r>
              <a:rPr lang="en-US" dirty="0" smtClean="0"/>
              <a:t>Day of the week (use </a:t>
            </a:r>
            <a:r>
              <a:rPr lang="en-US" dirty="0" err="1" smtClean="0"/>
              <a:t>def</a:t>
            </a:r>
            <a:r>
              <a:rPr lang="en-US" dirty="0" smtClean="0"/>
              <a:t> article)</a:t>
            </a:r>
          </a:p>
          <a:p>
            <a:pPr lvl="3"/>
            <a:r>
              <a:rPr lang="en-US" dirty="0" smtClean="0"/>
              <a:t>Month (use </a:t>
            </a:r>
            <a:r>
              <a:rPr lang="en-US" dirty="0" err="1" smtClean="0"/>
              <a:t>def</a:t>
            </a:r>
            <a:r>
              <a:rPr lang="en-US" dirty="0" smtClean="0"/>
              <a:t> article)</a:t>
            </a:r>
          </a:p>
          <a:p>
            <a:pPr lvl="1"/>
            <a:r>
              <a:rPr lang="en-US" dirty="0" smtClean="0"/>
              <a:t>Ayer: yesterday</a:t>
            </a:r>
          </a:p>
          <a:p>
            <a:pPr lvl="1"/>
            <a:r>
              <a:rPr lang="en-US" dirty="0" err="1" smtClean="0"/>
              <a:t>Anteayer</a:t>
            </a:r>
            <a:r>
              <a:rPr lang="en-US" dirty="0" smtClean="0"/>
              <a:t>: the day before yesterday</a:t>
            </a:r>
          </a:p>
          <a:p>
            <a:pPr lvl="1"/>
            <a:r>
              <a:rPr lang="en-US" dirty="0" err="1" smtClean="0"/>
              <a:t>Hace</a:t>
            </a:r>
            <a:r>
              <a:rPr lang="en-US" dirty="0" smtClean="0"/>
              <a:t> + (time expression): _________ago</a:t>
            </a:r>
          </a:p>
          <a:p>
            <a:pPr lvl="2"/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: three years ago</a:t>
            </a:r>
          </a:p>
          <a:p>
            <a:pPr lvl="2"/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cuatro</a:t>
            </a:r>
            <a:r>
              <a:rPr lang="en-US" dirty="0" smtClean="0"/>
              <a:t> </a:t>
            </a:r>
            <a:r>
              <a:rPr lang="en-US" dirty="0" err="1" smtClean="0"/>
              <a:t>meses</a:t>
            </a:r>
            <a:r>
              <a:rPr lang="en-US" dirty="0" smtClean="0"/>
              <a:t>: four months ago</a:t>
            </a:r>
          </a:p>
          <a:p>
            <a:pPr lvl="1"/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: one time </a:t>
            </a:r>
          </a:p>
          <a:p>
            <a:pPr lvl="1"/>
            <a:r>
              <a:rPr lang="en-US" dirty="0" smtClean="0"/>
              <a:t>De </a:t>
            </a:r>
            <a:r>
              <a:rPr lang="en-US" dirty="0" err="1" smtClean="0"/>
              <a:t>repente</a:t>
            </a:r>
            <a:r>
              <a:rPr lang="en-US" dirty="0" smtClean="0"/>
              <a:t>: suddenly</a:t>
            </a:r>
          </a:p>
          <a:p>
            <a:pPr lvl="1"/>
            <a:r>
              <a:rPr lang="en-US" dirty="0" smtClean="0"/>
              <a:t>Un </a:t>
            </a:r>
            <a:r>
              <a:rPr lang="en-US" dirty="0" err="1" smtClean="0"/>
              <a:t>día</a:t>
            </a:r>
            <a:r>
              <a:rPr lang="en-US" dirty="0" smtClean="0"/>
              <a:t>: one day</a:t>
            </a:r>
          </a:p>
          <a:p>
            <a:pPr lvl="1"/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noche</a:t>
            </a:r>
            <a:r>
              <a:rPr lang="en-US" dirty="0" smtClean="0"/>
              <a:t>: one night</a:t>
            </a:r>
          </a:p>
          <a:p>
            <a:pPr marL="292608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009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1.) decide what kind of verb you have</a:t>
            </a:r>
          </a:p>
          <a:p>
            <a:r>
              <a:rPr lang="en-US" dirty="0" smtClean="0"/>
              <a:t>2.) decide what pronoun you are conjugating for</a:t>
            </a:r>
          </a:p>
          <a:p>
            <a:r>
              <a:rPr lang="en-US" dirty="0" smtClean="0"/>
              <a:t>3.) drop the ending</a:t>
            </a:r>
          </a:p>
          <a:p>
            <a:r>
              <a:rPr lang="en-US" dirty="0" smtClean="0"/>
              <a:t>4.) add the new ending that matches your pronoun</a:t>
            </a:r>
          </a:p>
        </p:txBody>
      </p:sp>
    </p:spTree>
    <p:extLst>
      <p:ext uri="{BB962C8B-B14F-4D97-AF65-F5344CB8AC3E}">
        <p14:creationId xmlns:p14="http://schemas.microsoft.com/office/powerpoint/2010/main" val="35506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099"/>
            <a:ext cx="8153400" cy="7710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Regular </a:t>
            </a:r>
            <a:r>
              <a:rPr lang="en-US" dirty="0" err="1" smtClean="0"/>
              <a:t>preterite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verb endings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000764"/>
              </p:ext>
            </p:extLst>
          </p:nvPr>
        </p:nvGraphicFramePr>
        <p:xfrm>
          <a:off x="457200" y="1609725"/>
          <a:ext cx="7239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-é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Nosotras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amos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aste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Ella,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-ó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aron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099"/>
            <a:ext cx="8153400" cy="1304499"/>
          </a:xfrm>
        </p:spPr>
        <p:txBody>
          <a:bodyPr>
            <a:normAutofit/>
          </a:bodyPr>
          <a:lstStyle/>
          <a:p>
            <a:r>
              <a:rPr lang="en-US" dirty="0" smtClean="0"/>
              <a:t>Regular </a:t>
            </a:r>
            <a:r>
              <a:rPr lang="en-US" dirty="0" err="1" smtClean="0"/>
              <a:t>preterite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/IR verb endings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054218"/>
              </p:ext>
            </p:extLst>
          </p:nvPr>
        </p:nvGraphicFramePr>
        <p:xfrm>
          <a:off x="457200" y="1609725"/>
          <a:ext cx="7239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-í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Nosotras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imos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iste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Ella,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ió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ieron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1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Conjugate and translate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Ellos</a:t>
            </a:r>
            <a:r>
              <a:rPr lang="en-US" sz="3600" dirty="0" smtClean="0"/>
              <a:t> (</a:t>
            </a:r>
            <a:r>
              <a:rPr lang="en-US" sz="3600" dirty="0" err="1" smtClean="0"/>
              <a:t>practicar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Nosotros</a:t>
            </a:r>
            <a:r>
              <a:rPr lang="en-US" sz="3600" dirty="0" smtClean="0"/>
              <a:t> (</a:t>
            </a:r>
            <a:r>
              <a:rPr lang="en-US" sz="3600" dirty="0" err="1" smtClean="0"/>
              <a:t>hablar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Tú</a:t>
            </a:r>
            <a:r>
              <a:rPr lang="en-US" sz="3600" dirty="0" smtClean="0"/>
              <a:t> (</a:t>
            </a:r>
            <a:r>
              <a:rPr lang="en-US" sz="3600" dirty="0" err="1" smtClean="0"/>
              <a:t>bailar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Usted</a:t>
            </a:r>
            <a:r>
              <a:rPr lang="en-US" sz="3600" dirty="0" smtClean="0"/>
              <a:t> (</a:t>
            </a:r>
            <a:r>
              <a:rPr lang="en-US" sz="3600" dirty="0" err="1" smtClean="0"/>
              <a:t>lavar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Yo</a:t>
            </a:r>
            <a:r>
              <a:rPr lang="en-US" sz="3600" dirty="0" smtClean="0"/>
              <a:t> (</a:t>
            </a:r>
            <a:r>
              <a:rPr lang="en-US" sz="3600" dirty="0" err="1" smtClean="0"/>
              <a:t>limpiar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598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 the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She studied</a:t>
            </a:r>
          </a:p>
          <a:p>
            <a:r>
              <a:rPr lang="en-US" sz="3600" dirty="0" smtClean="0"/>
              <a:t>I bought</a:t>
            </a:r>
          </a:p>
          <a:p>
            <a:r>
              <a:rPr lang="en-US" sz="3600" dirty="0" smtClean="0"/>
              <a:t>You listened</a:t>
            </a:r>
          </a:p>
          <a:p>
            <a:r>
              <a:rPr lang="en-US" sz="3600" dirty="0" smtClean="0"/>
              <a:t>We (all girls) swam</a:t>
            </a:r>
          </a:p>
          <a:p>
            <a:r>
              <a:rPr lang="en-US" sz="3600" dirty="0" smtClean="0"/>
              <a:t>They walked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008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Ella (</a:t>
            </a:r>
            <a:r>
              <a:rPr lang="en-US" sz="4000" dirty="0" err="1" smtClean="0"/>
              <a:t>cocinar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20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4396</TotalTime>
  <Words>282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The preterite</vt:lpstr>
      <vt:lpstr>What is the preterite?</vt:lpstr>
      <vt:lpstr>Key words </vt:lpstr>
      <vt:lpstr>PowerPoint Presentation</vt:lpstr>
      <vt:lpstr>Regular preterite ar verb endings</vt:lpstr>
      <vt:lpstr>Regular preterite Er/IR verb endings</vt:lpstr>
      <vt:lpstr>Conjugate and translate</vt:lpstr>
      <vt:lpstr>Translate the phrases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preterite</dc:title>
  <dc:creator> </dc:creator>
  <cp:lastModifiedBy>Lauren Houser</cp:lastModifiedBy>
  <cp:revision>15</cp:revision>
  <dcterms:created xsi:type="dcterms:W3CDTF">2014-01-07T20:59:35Z</dcterms:created>
  <dcterms:modified xsi:type="dcterms:W3CDTF">2016-01-06T22:10:01Z</dcterms:modified>
</cp:coreProperties>
</file>