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3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0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9FC01C7-55B0-4189-9778-E6606351E1B4}" type="datetimeFigureOut">
              <a:rPr lang="en-US" smtClean="0"/>
              <a:t>2/9/2017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4CF7CE-6C8B-443D-B3F6-6E8D3318D3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Tiempo</a:t>
            </a:r>
            <a:r>
              <a:rPr lang="en-US" sz="5400" dirty="0" smtClean="0"/>
              <a:t> </a:t>
            </a:r>
            <a:r>
              <a:rPr lang="en-US" sz="5400" dirty="0" err="1" smtClean="0"/>
              <a:t>Libre</a:t>
            </a:r>
            <a:endParaRPr lang="en-US" sz="5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4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To talk about leisure activities…</a:t>
            </a:r>
            <a:endParaRPr lang="en-US" sz="3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err="1" smtClean="0"/>
              <a:t>Ir</a:t>
            </a:r>
            <a:r>
              <a:rPr lang="en-US" sz="3200" dirty="0" smtClean="0"/>
              <a:t> de </a:t>
            </a:r>
            <a:r>
              <a:rPr lang="en-US" sz="3200" dirty="0" err="1" smtClean="0"/>
              <a:t>compras</a:t>
            </a:r>
            <a:r>
              <a:rPr lang="en-US" sz="3200" dirty="0" smtClean="0"/>
              <a:t>: to go shopping</a:t>
            </a:r>
          </a:p>
          <a:p>
            <a:r>
              <a:rPr lang="en-US" sz="3200" dirty="0" err="1" smtClean="0"/>
              <a:t>Ver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</a:t>
            </a:r>
            <a:r>
              <a:rPr lang="en-US" sz="3200" dirty="0" err="1" smtClean="0"/>
              <a:t>película</a:t>
            </a:r>
            <a:r>
              <a:rPr lang="en-US" sz="3200" dirty="0" smtClean="0"/>
              <a:t>: to see/watch a movie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lección</a:t>
            </a:r>
            <a:r>
              <a:rPr lang="en-US" sz="3200" dirty="0" smtClean="0"/>
              <a:t> de piano: the piano lesson</a:t>
            </a:r>
          </a:p>
          <a:p>
            <a:r>
              <a:rPr lang="en-US" sz="3200" dirty="0" smtClean="0"/>
              <a:t>Me </a:t>
            </a:r>
            <a:r>
              <a:rPr lang="en-US" sz="3200" dirty="0" err="1" smtClean="0"/>
              <a:t>quedo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casa: I stay at home</a:t>
            </a:r>
          </a:p>
          <a:p>
            <a:r>
              <a:rPr lang="en-US" sz="3200" dirty="0" smtClean="0"/>
              <a:t>A casa: (to)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951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To talk about places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La </a:t>
            </a:r>
            <a:r>
              <a:rPr lang="en-US" sz="3200" dirty="0" err="1" smtClean="0"/>
              <a:t>biblioteca</a:t>
            </a:r>
            <a:r>
              <a:rPr lang="en-US" sz="3200" dirty="0" smtClean="0"/>
              <a:t>: the library</a:t>
            </a:r>
          </a:p>
          <a:p>
            <a:r>
              <a:rPr lang="en-US" sz="3200" dirty="0" smtClean="0"/>
              <a:t>El café: the café </a:t>
            </a:r>
          </a:p>
          <a:p>
            <a:r>
              <a:rPr lang="en-US" sz="3200" dirty="0" smtClean="0"/>
              <a:t>El campo: the countryside </a:t>
            </a:r>
          </a:p>
          <a:p>
            <a:r>
              <a:rPr lang="en-US" sz="3200" dirty="0" smtClean="0"/>
              <a:t>La casa: the house</a:t>
            </a:r>
          </a:p>
          <a:p>
            <a:r>
              <a:rPr lang="en-US" sz="3200" dirty="0" err="1" smtClean="0"/>
              <a:t>En</a:t>
            </a:r>
            <a:r>
              <a:rPr lang="en-US" sz="3200" dirty="0" smtClean="0"/>
              <a:t> casa: at home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centro</a:t>
            </a:r>
            <a:r>
              <a:rPr lang="en-US" sz="3200" dirty="0" smtClean="0"/>
              <a:t> </a:t>
            </a:r>
            <a:r>
              <a:rPr lang="en-US" sz="3200" dirty="0" err="1" smtClean="0"/>
              <a:t>comercial</a:t>
            </a:r>
            <a:r>
              <a:rPr lang="en-US" sz="3200" dirty="0" smtClean="0"/>
              <a:t>: the mall</a:t>
            </a:r>
          </a:p>
          <a:p>
            <a:r>
              <a:rPr lang="en-US" sz="3200" dirty="0" smtClean="0"/>
              <a:t>El cine: the movie theatre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gimnasio</a:t>
            </a:r>
            <a:r>
              <a:rPr lang="en-US" sz="3200" dirty="0" smtClean="0"/>
              <a:t>: The gym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iglesia</a:t>
            </a:r>
            <a:r>
              <a:rPr lang="en-US" sz="3200" dirty="0" smtClean="0"/>
              <a:t>: the church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mezquita</a:t>
            </a:r>
            <a:r>
              <a:rPr lang="en-US" sz="3200" dirty="0" smtClean="0"/>
              <a:t>: the mosque</a:t>
            </a:r>
          </a:p>
        </p:txBody>
      </p:sp>
    </p:spTree>
    <p:extLst>
      <p:ext uri="{BB962C8B-B14F-4D97-AF65-F5344CB8AC3E}">
        <p14:creationId xmlns:p14="http://schemas.microsoft.com/office/powerpoint/2010/main" val="1580405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371600"/>
            <a:ext cx="7467600" cy="4873752"/>
          </a:xfrm>
        </p:spPr>
        <p:txBody>
          <a:bodyPr>
            <a:noAutofit/>
          </a:bodyPr>
          <a:lstStyle/>
          <a:p>
            <a:r>
              <a:rPr lang="en-US" sz="3200" dirty="0" smtClean="0"/>
              <a:t>Las </a:t>
            </a:r>
            <a:r>
              <a:rPr lang="en-US" sz="3200" dirty="0" err="1" smtClean="0"/>
              <a:t>montañas</a:t>
            </a:r>
            <a:r>
              <a:rPr lang="en-US" sz="3200" dirty="0" smtClean="0"/>
              <a:t>: the mountains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parque</a:t>
            </a:r>
            <a:r>
              <a:rPr lang="en-US" sz="3200" dirty="0" smtClean="0"/>
              <a:t>: the park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piscina</a:t>
            </a:r>
            <a:r>
              <a:rPr lang="en-US" sz="3200" dirty="0" smtClean="0"/>
              <a:t>: the pool</a:t>
            </a:r>
          </a:p>
          <a:p>
            <a:r>
              <a:rPr lang="en-US" sz="3200" dirty="0" smtClean="0"/>
              <a:t>La playa: the beach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restaurante</a:t>
            </a:r>
            <a:r>
              <a:rPr lang="en-US" sz="3200" dirty="0" smtClean="0"/>
              <a:t>: the restaurant </a:t>
            </a:r>
          </a:p>
          <a:p>
            <a:r>
              <a:rPr lang="en-US" sz="3200" dirty="0" smtClean="0"/>
              <a:t>La </a:t>
            </a:r>
            <a:r>
              <a:rPr lang="en-US" sz="3200" dirty="0" err="1" smtClean="0"/>
              <a:t>sinagoga</a:t>
            </a:r>
            <a:r>
              <a:rPr lang="en-US" sz="3200" dirty="0" smtClean="0"/>
              <a:t>: the synagogue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templo</a:t>
            </a:r>
            <a:r>
              <a:rPr lang="en-US" sz="3200" dirty="0" smtClean="0"/>
              <a:t>: the temple/Protestant church</a:t>
            </a:r>
          </a:p>
          <a:p>
            <a:r>
              <a:rPr lang="en-US" sz="3200" dirty="0" smtClean="0"/>
              <a:t>El </a:t>
            </a:r>
            <a:r>
              <a:rPr lang="en-US" sz="3200" dirty="0" err="1" smtClean="0"/>
              <a:t>trabajo</a:t>
            </a:r>
            <a:r>
              <a:rPr lang="en-US" sz="3200" dirty="0" smtClean="0"/>
              <a:t>: </a:t>
            </a:r>
            <a:r>
              <a:rPr lang="en-US" sz="3200" dirty="0"/>
              <a:t>t</a:t>
            </a:r>
            <a:r>
              <a:rPr lang="en-US" sz="3200" dirty="0" smtClean="0"/>
              <a:t>he job/work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7013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Other helpful words/phrases…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A: to</a:t>
            </a:r>
          </a:p>
          <a:p>
            <a:r>
              <a:rPr lang="en-US" dirty="0" smtClean="0"/>
              <a:t>A la, al: to the</a:t>
            </a:r>
          </a:p>
          <a:p>
            <a:r>
              <a:rPr lang="en-US" dirty="0" smtClean="0"/>
              <a:t>Con: with </a:t>
            </a:r>
          </a:p>
          <a:p>
            <a:r>
              <a:rPr lang="en-US" dirty="0" err="1" smtClean="0"/>
              <a:t>Mi</a:t>
            </a:r>
            <a:r>
              <a:rPr lang="en-US" dirty="0" smtClean="0"/>
              <a:t>: my</a:t>
            </a:r>
          </a:p>
          <a:p>
            <a:pPr lvl="1"/>
            <a:r>
              <a:rPr lang="en-US" sz="2000" dirty="0" smtClean="0"/>
              <a:t>Has to agree in number with the noun it’s describing (</a:t>
            </a:r>
            <a:r>
              <a:rPr lang="en-US" sz="2000" dirty="0" err="1" smtClean="0"/>
              <a:t>mis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: your</a:t>
            </a:r>
          </a:p>
          <a:p>
            <a:pPr lvl="1"/>
            <a:r>
              <a:rPr lang="en-US" sz="2000" dirty="0" smtClean="0"/>
              <a:t>Has to agree in number with the noun it’s describing (</a:t>
            </a:r>
            <a:r>
              <a:rPr lang="en-US" sz="2000" dirty="0" err="1" smtClean="0"/>
              <a:t>tus</a:t>
            </a:r>
            <a:r>
              <a:rPr lang="en-US" sz="2000" dirty="0" smtClean="0"/>
              <a:t>)</a:t>
            </a:r>
          </a:p>
          <a:p>
            <a:r>
              <a:rPr lang="en-US" dirty="0" err="1" smtClean="0"/>
              <a:t>Después</a:t>
            </a:r>
            <a:r>
              <a:rPr lang="en-US" dirty="0" smtClean="0"/>
              <a:t> (de): after</a:t>
            </a:r>
          </a:p>
          <a:p>
            <a:r>
              <a:rPr lang="en-US" dirty="0" smtClean="0"/>
              <a:t>Los fines de </a:t>
            </a:r>
            <a:r>
              <a:rPr lang="en-US" dirty="0" err="1" smtClean="0"/>
              <a:t>semana</a:t>
            </a:r>
            <a:r>
              <a:rPr lang="en-US" dirty="0" smtClean="0"/>
              <a:t>: the weekends/on weekends</a:t>
            </a:r>
          </a:p>
          <a:p>
            <a:r>
              <a:rPr lang="en-US" dirty="0" smtClean="0"/>
              <a:t>Los lunes, los </a:t>
            </a:r>
            <a:r>
              <a:rPr lang="en-US" dirty="0" err="1" smtClean="0"/>
              <a:t>martes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: on Mondays, on Tuesdays</a:t>
            </a:r>
          </a:p>
          <a:p>
            <a:r>
              <a:rPr lang="en-US" dirty="0" err="1" smtClean="0"/>
              <a:t>Tiempo</a:t>
            </a:r>
            <a:r>
              <a:rPr lang="en-US" dirty="0" smtClean="0"/>
              <a:t> </a:t>
            </a:r>
            <a:r>
              <a:rPr lang="en-US" dirty="0" err="1" smtClean="0"/>
              <a:t>libre</a:t>
            </a:r>
            <a:r>
              <a:rPr lang="en-US" dirty="0" smtClean="0"/>
              <a:t>: free time </a:t>
            </a:r>
          </a:p>
          <a:p>
            <a:r>
              <a:rPr lang="en-US" dirty="0" err="1" smtClean="0"/>
              <a:t>Generalmente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99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Los </a:t>
            </a:r>
            <a:r>
              <a:rPr lang="en-US" sz="4400" dirty="0" err="1" smtClean="0"/>
              <a:t>Interrogativos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6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Asking Questions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/>
              <a:t>We use interrogative words to ask questions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Qué</a:t>
            </a:r>
            <a:r>
              <a:rPr lang="en-US" sz="2400" dirty="0" smtClean="0"/>
              <a:t>?: What?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</a:t>
            </a:r>
            <a:r>
              <a:rPr lang="en-US" sz="2400" dirty="0" err="1" smtClean="0"/>
              <a:t>ué</a:t>
            </a:r>
            <a:r>
              <a:rPr lang="en-US" sz="2400" dirty="0" smtClean="0"/>
              <a:t>?:</a:t>
            </a:r>
            <a:endParaRPr lang="en-US" sz="2400" dirty="0" smtClean="0"/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Cómo</a:t>
            </a:r>
            <a:r>
              <a:rPr lang="en-US" sz="2400" dirty="0" smtClean="0"/>
              <a:t>?: How?/What?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Quién</a:t>
            </a:r>
            <a:r>
              <a:rPr lang="en-US" sz="2400" dirty="0" smtClean="0"/>
              <a:t>?: Who?</a:t>
            </a:r>
          </a:p>
          <a:p>
            <a:pPr lvl="2"/>
            <a:r>
              <a:rPr lang="en-US" sz="2400" dirty="0" smtClean="0"/>
              <a:t>¿Con </a:t>
            </a:r>
            <a:r>
              <a:rPr lang="en-US" sz="2400" dirty="0" err="1"/>
              <a:t>q</a:t>
            </a:r>
            <a:r>
              <a:rPr lang="en-US" sz="2400" dirty="0" err="1" smtClean="0"/>
              <a:t>uién</a:t>
            </a:r>
            <a:r>
              <a:rPr lang="en-US" sz="2400" dirty="0" smtClean="0"/>
              <a:t>?: With whom?</a:t>
            </a:r>
            <a:endParaRPr lang="en-US" sz="2400" dirty="0" smtClean="0"/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Dónde</a:t>
            </a:r>
            <a:r>
              <a:rPr lang="en-US" sz="2400" dirty="0" smtClean="0"/>
              <a:t>?: Where?</a:t>
            </a:r>
          </a:p>
          <a:p>
            <a:pPr lvl="2"/>
            <a:r>
              <a:rPr lang="en-US" sz="2400" dirty="0" smtClean="0"/>
              <a:t>¿</a:t>
            </a:r>
            <a:r>
              <a:rPr lang="en-US" sz="2400" dirty="0" smtClean="0"/>
              <a:t>A </a:t>
            </a:r>
            <a:r>
              <a:rPr lang="en-US" sz="2400" dirty="0" err="1" smtClean="0"/>
              <a:t>d</a:t>
            </a:r>
            <a:r>
              <a:rPr lang="en-US" sz="2400" dirty="0" err="1" smtClean="0"/>
              <a:t>ónde</a:t>
            </a:r>
            <a:r>
              <a:rPr lang="en-US" sz="2400" dirty="0" smtClean="0"/>
              <a:t>?: To where?</a:t>
            </a:r>
          </a:p>
          <a:p>
            <a:pPr lvl="2"/>
            <a:r>
              <a:rPr lang="en-US" sz="2400" dirty="0" smtClean="0"/>
              <a:t>¿De </a:t>
            </a:r>
            <a:r>
              <a:rPr lang="en-US" sz="2400" dirty="0" err="1" smtClean="0"/>
              <a:t>dónde</a:t>
            </a:r>
            <a:r>
              <a:rPr lang="en-US" sz="2400" dirty="0" smtClean="0"/>
              <a:t>?: From where?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Cuál</a:t>
            </a:r>
            <a:r>
              <a:rPr lang="en-US" sz="2400" dirty="0" smtClean="0"/>
              <a:t>?: Which?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Cuándo</a:t>
            </a:r>
            <a:r>
              <a:rPr lang="en-US" sz="2400" dirty="0" smtClean="0"/>
              <a:t>?: when?</a:t>
            </a:r>
          </a:p>
          <a:p>
            <a:pPr lvl="1"/>
            <a:r>
              <a:rPr lang="en-US" sz="2400" dirty="0" smtClean="0"/>
              <a:t>¿</a:t>
            </a:r>
            <a:r>
              <a:rPr lang="en-US" sz="2400" dirty="0" err="1" smtClean="0"/>
              <a:t>Cuántos</a:t>
            </a:r>
            <a:r>
              <a:rPr lang="en-US" sz="2400" dirty="0" smtClean="0"/>
              <a:t>(as)?: How many?</a:t>
            </a:r>
          </a:p>
          <a:p>
            <a:pPr lvl="2"/>
            <a:r>
              <a:rPr lang="en-US" sz="2400" dirty="0" smtClean="0"/>
              <a:t>Has to agree in gender with the noun it is asking about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03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Interesting facts…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In Spanish, when we ask a question with an interrogative word, we put the verb before the subject</a:t>
            </a:r>
          </a:p>
          <a:p>
            <a:pPr lvl="1"/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come Billy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restaurante</a:t>
            </a:r>
            <a:r>
              <a:rPr lang="en-US" sz="2800" dirty="0" smtClean="0"/>
              <a:t>?</a:t>
            </a:r>
          </a:p>
          <a:p>
            <a:r>
              <a:rPr lang="en-US" sz="2800" b="1" dirty="0" smtClean="0"/>
              <a:t>We use the inflection of our voices to help us ask simple questions; notice my pronunciation…</a:t>
            </a:r>
          </a:p>
          <a:p>
            <a:pPr lvl="1"/>
            <a:r>
              <a:rPr lang="en-US" sz="2800" dirty="0"/>
              <a:t>¿</a:t>
            </a:r>
            <a:r>
              <a:rPr lang="en-US" sz="2800" dirty="0" err="1"/>
              <a:t>Tiene</a:t>
            </a:r>
            <a:r>
              <a:rPr lang="en-US" sz="2800" dirty="0"/>
              <a:t> Alyssa </a:t>
            </a:r>
            <a:r>
              <a:rPr lang="en-US" sz="2800" dirty="0" smtClean="0"/>
              <a:t>un </a:t>
            </a:r>
            <a:r>
              <a:rPr lang="en-US" sz="2800" dirty="0" err="1" smtClean="0"/>
              <a:t>libro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mochila?</a:t>
            </a:r>
          </a:p>
          <a:p>
            <a:pPr lvl="1"/>
            <a:r>
              <a:rPr lang="en-US" sz="2800" dirty="0" smtClean="0"/>
              <a:t>¿Alyssa </a:t>
            </a:r>
            <a:r>
              <a:rPr lang="en-US" sz="2800" dirty="0" err="1" smtClean="0"/>
              <a:t>tiene</a:t>
            </a:r>
            <a:r>
              <a:rPr lang="en-US" sz="2800" dirty="0" smtClean="0"/>
              <a:t> un </a:t>
            </a:r>
            <a:r>
              <a:rPr lang="en-US" sz="2800" dirty="0" err="1" smtClean="0"/>
              <a:t>libro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mochila?</a:t>
            </a:r>
          </a:p>
          <a:p>
            <a:pPr lvl="1"/>
            <a:r>
              <a:rPr lang="en-US" sz="2800" dirty="0" smtClean="0"/>
              <a:t>Alyssa </a:t>
            </a:r>
            <a:r>
              <a:rPr lang="en-US" sz="2800" dirty="0" err="1" smtClean="0"/>
              <a:t>tiene</a:t>
            </a:r>
            <a:r>
              <a:rPr lang="en-US" sz="2800" dirty="0" smtClean="0"/>
              <a:t> un </a:t>
            </a:r>
            <a:r>
              <a:rPr lang="en-US" sz="2800" dirty="0" err="1" smtClean="0"/>
              <a:t>libro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</a:t>
            </a:r>
            <a:r>
              <a:rPr lang="en-US" sz="2800" dirty="0" err="1" smtClean="0"/>
              <a:t>su</a:t>
            </a:r>
            <a:r>
              <a:rPr lang="en-US" sz="2800" dirty="0" smtClean="0"/>
              <a:t> mochila, ¿</a:t>
            </a:r>
            <a:r>
              <a:rPr lang="en-US" sz="2800" dirty="0" err="1" smtClean="0"/>
              <a:t>verdad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210254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</TotalTime>
  <Words>389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Tiempo Libre</vt:lpstr>
      <vt:lpstr>To talk about leisure activities…</vt:lpstr>
      <vt:lpstr>To talk about places</vt:lpstr>
      <vt:lpstr>PowerPoint Presentation</vt:lpstr>
      <vt:lpstr>Other helpful words/phrases…</vt:lpstr>
      <vt:lpstr>Los Interrogativos</vt:lpstr>
      <vt:lpstr>Asking Questions</vt:lpstr>
      <vt:lpstr>Interesting facts…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talk about leisure activities…</dc:title>
  <dc:creator>Lauren Houser</dc:creator>
  <cp:lastModifiedBy>Lauren Houser</cp:lastModifiedBy>
  <cp:revision>5</cp:revision>
  <dcterms:created xsi:type="dcterms:W3CDTF">2017-02-09T13:50:06Z</dcterms:created>
  <dcterms:modified xsi:type="dcterms:W3CDTF">2017-02-09T14:51:51Z</dcterms:modified>
</cp:coreProperties>
</file>