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3FE2-97B5-4725-B27D-C8D8844507D0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EC91-2628-430B-AFA7-7B403030B5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3FE2-97B5-4725-B27D-C8D8844507D0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EC91-2628-430B-AFA7-7B403030B5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3FE2-97B5-4725-B27D-C8D8844507D0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EC91-2628-430B-AFA7-7B403030B5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3FE2-97B5-4725-B27D-C8D8844507D0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EC91-2628-430B-AFA7-7B403030B5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3FE2-97B5-4725-B27D-C8D8844507D0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EC91-2628-430B-AFA7-7B403030B5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3FE2-97B5-4725-B27D-C8D8844507D0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EC91-2628-430B-AFA7-7B403030B56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3FE2-97B5-4725-B27D-C8D8844507D0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EC91-2628-430B-AFA7-7B403030B5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3FE2-97B5-4725-B27D-C8D8844507D0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EC91-2628-430B-AFA7-7B403030B5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3FE2-97B5-4725-B27D-C8D8844507D0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EC91-2628-430B-AFA7-7B403030B5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3FE2-97B5-4725-B27D-C8D8844507D0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F8EC91-2628-430B-AFA7-7B403030B5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3FE2-97B5-4725-B27D-C8D8844507D0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EC91-2628-430B-AFA7-7B403030B5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3E73FE2-97B5-4725-B27D-C8D8844507D0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1F8EC91-2628-430B-AFA7-7B403030B56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Time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675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Helpful 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dirty="0" smtClean="0"/>
              <a:t>AM= de la </a:t>
            </a:r>
            <a:r>
              <a:rPr lang="en-US" dirty="0" err="1" smtClean="0"/>
              <a:t>mañana</a:t>
            </a:r>
            <a:endParaRPr lang="en-US" dirty="0" smtClean="0"/>
          </a:p>
          <a:p>
            <a:r>
              <a:rPr lang="en-US" dirty="0" smtClean="0"/>
              <a:t>PM=</a:t>
            </a:r>
          </a:p>
          <a:p>
            <a:pPr lvl="1"/>
            <a:r>
              <a:rPr lang="en-US" dirty="0" smtClean="0"/>
              <a:t>(from 12:01 pm- 4:59 pm) de la </a:t>
            </a:r>
            <a:r>
              <a:rPr lang="en-US" dirty="0" err="1" smtClean="0"/>
              <a:t>tarde</a:t>
            </a:r>
            <a:endParaRPr lang="en-US" dirty="0" smtClean="0"/>
          </a:p>
          <a:p>
            <a:pPr lvl="1"/>
            <a:r>
              <a:rPr lang="en-US" dirty="0" smtClean="0"/>
              <a:t>(from 5:00 pm-11:59 pm) de la </a:t>
            </a:r>
            <a:r>
              <a:rPr lang="en-US" dirty="0" err="1" smtClean="0"/>
              <a:t>noche</a:t>
            </a:r>
            <a:endParaRPr lang="en-US" dirty="0" smtClean="0"/>
          </a:p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mediodía</a:t>
            </a:r>
            <a:r>
              <a:rPr lang="en-US" dirty="0" smtClean="0"/>
              <a:t>= noon</a:t>
            </a:r>
          </a:p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medianoche</a:t>
            </a:r>
            <a:r>
              <a:rPr lang="en-US" dirty="0" smtClean="0"/>
              <a:t>= midnight </a:t>
            </a:r>
          </a:p>
          <a:p>
            <a:r>
              <a:rPr lang="en-US" dirty="0" smtClean="0"/>
              <a:t>Y </a:t>
            </a:r>
            <a:r>
              <a:rPr lang="en-US" dirty="0" err="1" smtClean="0"/>
              <a:t>cuarto</a:t>
            </a:r>
            <a:r>
              <a:rPr lang="en-US" dirty="0" smtClean="0"/>
              <a:t>= __:15</a:t>
            </a:r>
          </a:p>
          <a:p>
            <a:r>
              <a:rPr lang="en-US" dirty="0" err="1" smtClean="0"/>
              <a:t>Menos</a:t>
            </a:r>
            <a:r>
              <a:rPr lang="en-US" dirty="0" smtClean="0"/>
              <a:t> </a:t>
            </a:r>
            <a:r>
              <a:rPr lang="en-US" dirty="0" err="1" smtClean="0"/>
              <a:t>cuarto</a:t>
            </a:r>
            <a:r>
              <a:rPr lang="en-US" dirty="0" smtClean="0"/>
              <a:t>= ___:45</a:t>
            </a:r>
          </a:p>
          <a:p>
            <a:r>
              <a:rPr lang="en-US" dirty="0" smtClean="0"/>
              <a:t>Y media= ___:30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852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look at your minutes first!!!</a:t>
            </a:r>
          </a:p>
          <a:p>
            <a:pPr lvl="1"/>
            <a:r>
              <a:rPr lang="en-US" dirty="0" smtClean="0"/>
              <a:t>If minutes are from 0-30= “y”</a:t>
            </a:r>
          </a:p>
          <a:p>
            <a:pPr lvl="1"/>
            <a:r>
              <a:rPr lang="en-US" dirty="0" smtClean="0"/>
              <a:t>If minutes are from 31-59= “</a:t>
            </a:r>
            <a:r>
              <a:rPr lang="en-US" dirty="0" err="1" smtClean="0"/>
              <a:t>menos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154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1.) Son </a:t>
            </a:r>
            <a:r>
              <a:rPr lang="en-US" dirty="0" err="1" smtClean="0"/>
              <a:t>las</a:t>
            </a:r>
            <a:r>
              <a:rPr lang="en-US" dirty="0" smtClean="0"/>
              <a:t>?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una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If your hour is “1”, use “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una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If your hour is anything other than “1” use “son </a:t>
            </a:r>
            <a:r>
              <a:rPr lang="en-US" dirty="0" err="1" smtClean="0"/>
              <a:t>las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2.) Hour</a:t>
            </a:r>
          </a:p>
          <a:p>
            <a:pPr lvl="1"/>
            <a:r>
              <a:rPr lang="en-US" dirty="0" smtClean="0"/>
              <a:t>Write down the hour given to you in the time</a:t>
            </a:r>
          </a:p>
          <a:p>
            <a:r>
              <a:rPr lang="en-US" dirty="0" smtClean="0"/>
              <a:t>3.) Y and minutes</a:t>
            </a:r>
          </a:p>
          <a:p>
            <a:pPr lvl="1"/>
            <a:r>
              <a:rPr lang="en-US" dirty="0" smtClean="0"/>
              <a:t>Write down “y” and then the minutes given to you</a:t>
            </a:r>
          </a:p>
          <a:p>
            <a:r>
              <a:rPr lang="en-US" dirty="0" smtClean="0"/>
              <a:t>4.) AM/PM</a:t>
            </a:r>
          </a:p>
          <a:p>
            <a:pPr lvl="1"/>
            <a:r>
              <a:rPr lang="en-US" dirty="0" smtClean="0"/>
              <a:t>Write down AM/PM using your helpful vocab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685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Menos</a:t>
            </a:r>
            <a:r>
              <a:rPr lang="en-US" dirty="0" smtClean="0"/>
              <a:t>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1.) Son </a:t>
            </a:r>
            <a:r>
              <a:rPr lang="en-US" dirty="0" err="1" smtClean="0"/>
              <a:t>las</a:t>
            </a:r>
            <a:r>
              <a:rPr lang="en-US" dirty="0" smtClean="0"/>
              <a:t>?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una</a:t>
            </a:r>
            <a:r>
              <a:rPr lang="en-US" dirty="0" smtClean="0"/>
              <a:t>? (check this step after step 2)</a:t>
            </a:r>
          </a:p>
          <a:p>
            <a:pPr lvl="1"/>
            <a:r>
              <a:rPr lang="en-US" dirty="0" smtClean="0"/>
              <a:t>If your hour is “1”, use “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una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If your hour is anything other than “1” use “son </a:t>
            </a:r>
            <a:r>
              <a:rPr lang="en-US" dirty="0" err="1" smtClean="0"/>
              <a:t>las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2.) Hour</a:t>
            </a:r>
          </a:p>
          <a:p>
            <a:pPr lvl="1"/>
            <a:r>
              <a:rPr lang="en-US" dirty="0" smtClean="0"/>
              <a:t>Write down the hour it is going to be next (add one to the hour you are given)</a:t>
            </a:r>
          </a:p>
          <a:p>
            <a:r>
              <a:rPr lang="en-US" dirty="0" smtClean="0"/>
              <a:t>3.) </a:t>
            </a:r>
            <a:r>
              <a:rPr lang="en-US" dirty="0" err="1" smtClean="0"/>
              <a:t>Menos</a:t>
            </a:r>
            <a:r>
              <a:rPr lang="en-US" dirty="0" smtClean="0"/>
              <a:t> and minutes</a:t>
            </a:r>
          </a:p>
          <a:p>
            <a:pPr lvl="1"/>
            <a:r>
              <a:rPr lang="en-US" dirty="0" smtClean="0"/>
              <a:t>Write down </a:t>
            </a:r>
            <a:r>
              <a:rPr lang="en-US" dirty="0" err="1" smtClean="0"/>
              <a:t>menos</a:t>
            </a:r>
            <a:r>
              <a:rPr lang="en-US" dirty="0" smtClean="0"/>
              <a:t> , then subtract your minutes given from “60” (minutes left in the hour)</a:t>
            </a:r>
          </a:p>
          <a:p>
            <a:r>
              <a:rPr lang="en-US" dirty="0" smtClean="0"/>
              <a:t>4.) AM/PM</a:t>
            </a:r>
          </a:p>
          <a:p>
            <a:pPr lvl="1"/>
            <a:r>
              <a:rPr lang="en-US" dirty="0" smtClean="0"/>
              <a:t>Write down AM/PM using helpful vocab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960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3061</TotalTime>
  <Words>261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Angles</vt:lpstr>
      <vt:lpstr>Time Review</vt:lpstr>
      <vt:lpstr>Helpful vocab</vt:lpstr>
      <vt:lpstr>PowerPoint Presentation</vt:lpstr>
      <vt:lpstr>Y Rules</vt:lpstr>
      <vt:lpstr>Menos Rules</vt:lpstr>
    </vt:vector>
  </TitlesOfParts>
  <Company>Aurora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Review</dc:title>
  <dc:creator> </dc:creator>
  <cp:lastModifiedBy>Lauren Houser</cp:lastModifiedBy>
  <cp:revision>6</cp:revision>
  <dcterms:created xsi:type="dcterms:W3CDTF">2013-12-06T13:49:44Z</dcterms:created>
  <dcterms:modified xsi:type="dcterms:W3CDTF">2014-08-29T14:54:06Z</dcterms:modified>
</cp:coreProperties>
</file>