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5C6EBD2-3861-4CD8-B112-51586E02A5E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7A43B85-E79C-4820-88EA-448553028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Vocab!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07893" cy="4757929"/>
          </a:xfrm>
        </p:spPr>
        <p:txBody>
          <a:bodyPr>
            <a:noAutofit/>
          </a:bodyPr>
          <a:lstStyle/>
          <a:p>
            <a:r>
              <a:rPr lang="en-US" sz="2200" dirty="0" smtClean="0"/>
              <a:t>La ciudad: the city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estadio</a:t>
            </a:r>
            <a:r>
              <a:rPr lang="en-US" sz="2200" dirty="0" smtClean="0"/>
              <a:t>: the stadium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lago</a:t>
            </a:r>
            <a:r>
              <a:rPr lang="en-US" sz="2200" dirty="0" smtClean="0"/>
              <a:t>: the lake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lugar</a:t>
            </a:r>
            <a:r>
              <a:rPr lang="en-US" sz="2200" dirty="0" smtClean="0"/>
              <a:t>: the place</a:t>
            </a:r>
          </a:p>
          <a:p>
            <a:r>
              <a:rPr lang="en-US" sz="2200" dirty="0" smtClean="0"/>
              <a:t>El mar: the sea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monumento</a:t>
            </a:r>
            <a:r>
              <a:rPr lang="en-US" sz="2200" dirty="0" smtClean="0"/>
              <a:t>: the monument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museo</a:t>
            </a:r>
            <a:r>
              <a:rPr lang="en-US" sz="2200" dirty="0" smtClean="0"/>
              <a:t>: the museum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país</a:t>
            </a:r>
            <a:r>
              <a:rPr lang="en-US" sz="2200" dirty="0" smtClean="0"/>
              <a:t>: the country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parque</a:t>
            </a:r>
            <a:r>
              <a:rPr lang="en-US" sz="2200" dirty="0" smtClean="0"/>
              <a:t> de </a:t>
            </a:r>
            <a:r>
              <a:rPr lang="en-US" sz="2200" dirty="0" err="1" smtClean="0"/>
              <a:t>diversiones</a:t>
            </a:r>
            <a:r>
              <a:rPr lang="en-US" sz="2200" dirty="0" smtClean="0"/>
              <a:t>: the amusement park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parque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</a:t>
            </a:r>
            <a:r>
              <a:rPr lang="en-US" sz="2200" dirty="0" smtClean="0"/>
              <a:t>: the national park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teatro</a:t>
            </a:r>
            <a:r>
              <a:rPr lang="en-US" sz="2200" dirty="0" smtClean="0"/>
              <a:t>: the theatre </a:t>
            </a:r>
          </a:p>
          <a:p>
            <a:r>
              <a:rPr lang="en-US" sz="2200" dirty="0" smtClean="0"/>
              <a:t>La </a:t>
            </a:r>
            <a:r>
              <a:rPr lang="en-US" sz="2200" dirty="0" err="1" smtClean="0"/>
              <a:t>obra</a:t>
            </a:r>
            <a:r>
              <a:rPr lang="en-US" sz="2200" dirty="0" smtClean="0"/>
              <a:t> de </a:t>
            </a:r>
            <a:r>
              <a:rPr lang="en-US" sz="2200" dirty="0" err="1" smtClean="0"/>
              <a:t>teatro</a:t>
            </a:r>
            <a:r>
              <a:rPr lang="en-US" sz="2200" dirty="0" smtClean="0"/>
              <a:t>: the play</a:t>
            </a:r>
          </a:p>
          <a:p>
            <a:r>
              <a:rPr lang="en-US" sz="2200" dirty="0" smtClean="0"/>
              <a:t>El </a:t>
            </a:r>
            <a:r>
              <a:rPr lang="en-US" sz="2200" dirty="0" err="1" smtClean="0"/>
              <a:t>zoológico</a:t>
            </a:r>
            <a:r>
              <a:rPr lang="en-US" sz="2200" dirty="0" smtClean="0"/>
              <a:t>: the zoo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to visit on vacation…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El animal: the animal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árbol</a:t>
            </a:r>
            <a:r>
              <a:rPr lang="en-US" sz="2800" dirty="0" smtClean="0"/>
              <a:t>: the tree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atracción</a:t>
            </a:r>
            <a:r>
              <a:rPr lang="en-US" sz="2800" dirty="0" smtClean="0"/>
              <a:t>: the attraction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see on vacation…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Aprender</a:t>
            </a:r>
            <a:r>
              <a:rPr lang="en-US" sz="2400" dirty="0" smtClean="0"/>
              <a:t>: to learn</a:t>
            </a:r>
          </a:p>
          <a:p>
            <a:r>
              <a:rPr lang="en-US" sz="2400" dirty="0" err="1" smtClean="0"/>
              <a:t>Bucear</a:t>
            </a:r>
            <a:r>
              <a:rPr lang="en-US" sz="2400" dirty="0" smtClean="0"/>
              <a:t>: to </a:t>
            </a:r>
            <a:r>
              <a:rPr lang="en-US" sz="2400" dirty="0" err="1" smtClean="0"/>
              <a:t>scubadive</a:t>
            </a:r>
            <a:endParaRPr lang="en-US" sz="2400" dirty="0" smtClean="0"/>
          </a:p>
          <a:p>
            <a:r>
              <a:rPr lang="en-US" sz="2400" dirty="0" err="1" smtClean="0"/>
              <a:t>Comprar</a:t>
            </a:r>
            <a:r>
              <a:rPr lang="en-US" sz="2400" dirty="0" smtClean="0"/>
              <a:t> </a:t>
            </a:r>
            <a:r>
              <a:rPr lang="en-US" sz="2400" dirty="0" err="1" smtClean="0"/>
              <a:t>recuerdos</a:t>
            </a:r>
            <a:r>
              <a:rPr lang="en-US" sz="2400" dirty="0" smtClean="0"/>
              <a:t>: to buy souvenirs</a:t>
            </a:r>
          </a:p>
          <a:p>
            <a:r>
              <a:rPr lang="en-US" sz="2400" dirty="0" err="1" smtClean="0"/>
              <a:t>Descansar</a:t>
            </a:r>
            <a:r>
              <a:rPr lang="en-US" sz="2400" dirty="0" smtClean="0"/>
              <a:t>: to relax</a:t>
            </a:r>
          </a:p>
          <a:p>
            <a:r>
              <a:rPr lang="en-US" sz="2400" dirty="0" err="1" smtClean="0"/>
              <a:t>Montar</a:t>
            </a:r>
            <a:r>
              <a:rPr lang="en-US" sz="2400" dirty="0" smtClean="0"/>
              <a:t> en </a:t>
            </a:r>
            <a:r>
              <a:rPr lang="en-US" sz="2400" dirty="0" err="1" smtClean="0"/>
              <a:t>caballo</a:t>
            </a:r>
            <a:r>
              <a:rPr lang="en-US" sz="2400" dirty="0" smtClean="0"/>
              <a:t>: to ride a horse</a:t>
            </a:r>
          </a:p>
          <a:p>
            <a:r>
              <a:rPr lang="en-US" sz="2400" dirty="0" err="1" smtClean="0"/>
              <a:t>Pasear</a:t>
            </a:r>
            <a:r>
              <a:rPr lang="en-US" sz="2400" dirty="0" smtClean="0"/>
              <a:t> en </a:t>
            </a:r>
            <a:r>
              <a:rPr lang="en-US" sz="2400" dirty="0" err="1" smtClean="0"/>
              <a:t>bote</a:t>
            </a:r>
            <a:r>
              <a:rPr lang="en-US" sz="2400" dirty="0" smtClean="0"/>
              <a:t>: to go boating</a:t>
            </a:r>
          </a:p>
          <a:p>
            <a:r>
              <a:rPr lang="en-US" sz="2400" dirty="0" err="1" smtClean="0"/>
              <a:t>Tomar</a:t>
            </a:r>
            <a:r>
              <a:rPr lang="en-US" sz="2400" dirty="0" smtClean="0"/>
              <a:t> el sol: to sunbathe</a:t>
            </a:r>
          </a:p>
          <a:p>
            <a:r>
              <a:rPr lang="en-US" sz="2400" dirty="0" err="1" smtClean="0"/>
              <a:t>Visitar</a:t>
            </a:r>
            <a:r>
              <a:rPr lang="en-US" sz="2400" dirty="0" smtClean="0"/>
              <a:t>: to visit</a:t>
            </a:r>
          </a:p>
          <a:p>
            <a:r>
              <a:rPr lang="en-US" sz="2400" dirty="0" err="1" smtClean="0"/>
              <a:t>Viajar</a:t>
            </a:r>
            <a:r>
              <a:rPr lang="en-US" sz="2400" dirty="0" smtClean="0"/>
              <a:t>: to travel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on vacation…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En: by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autobús</a:t>
            </a:r>
            <a:r>
              <a:rPr lang="en-US" sz="2800" dirty="0" smtClean="0"/>
              <a:t>: the bus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avión</a:t>
            </a:r>
            <a:r>
              <a:rPr lang="en-US" sz="2800" dirty="0" smtClean="0"/>
              <a:t>: the airplane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barco</a:t>
            </a:r>
            <a:r>
              <a:rPr lang="en-US" sz="2800" dirty="0" smtClean="0"/>
              <a:t>: the boat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tren</a:t>
            </a:r>
            <a:r>
              <a:rPr lang="en-US" sz="2800" dirty="0" smtClean="0"/>
              <a:t>: the train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travel…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El </a:t>
            </a:r>
            <a:r>
              <a:rPr lang="en-US" sz="2400" dirty="0" err="1" smtClean="0"/>
              <a:t>boleto</a:t>
            </a:r>
            <a:r>
              <a:rPr lang="en-US" sz="2400" dirty="0" smtClean="0"/>
              <a:t>: the ticket</a:t>
            </a:r>
          </a:p>
          <a:p>
            <a:r>
              <a:rPr lang="en-US" sz="2400" dirty="0" smtClean="0"/>
              <a:t>Como: like/such as</a:t>
            </a:r>
          </a:p>
          <a:p>
            <a:r>
              <a:rPr lang="en-US" sz="2400" dirty="0" smtClean="0"/>
              <a:t>Dime: tell me</a:t>
            </a:r>
          </a:p>
          <a:p>
            <a:r>
              <a:rPr lang="en-US" sz="2400" dirty="0" err="1" smtClean="0"/>
              <a:t>Fantástico</a:t>
            </a:r>
            <a:r>
              <a:rPr lang="en-US" sz="2400" dirty="0" smtClean="0"/>
              <a:t>: fantastic</a:t>
            </a:r>
          </a:p>
          <a:p>
            <a:r>
              <a:rPr lang="en-US" sz="2400" dirty="0" err="1" smtClean="0"/>
              <a:t>Fue</a:t>
            </a:r>
            <a:r>
              <a:rPr lang="en-US" sz="2400" dirty="0" smtClean="0"/>
              <a:t> un </a:t>
            </a:r>
            <a:r>
              <a:rPr lang="en-US" sz="2400" dirty="0" err="1" smtClean="0"/>
              <a:t>desastre</a:t>
            </a:r>
            <a:r>
              <a:rPr lang="en-US" sz="2400" dirty="0" smtClean="0"/>
              <a:t>: it was a disaster</a:t>
            </a:r>
          </a:p>
          <a:p>
            <a:r>
              <a:rPr lang="en-US" sz="2400" dirty="0" smtClean="0"/>
              <a:t>El hotel: the hotel</a:t>
            </a:r>
          </a:p>
          <a:p>
            <a:r>
              <a:rPr lang="en-US" sz="2400" dirty="0" err="1" smtClean="0"/>
              <a:t>Impresionante</a:t>
            </a:r>
            <a:r>
              <a:rPr lang="en-US" sz="2400" dirty="0" smtClean="0"/>
              <a:t>: impressive</a:t>
            </a:r>
          </a:p>
          <a:p>
            <a:r>
              <a:rPr lang="en-US" sz="2400" dirty="0" err="1" smtClean="0"/>
              <a:t>Ir</a:t>
            </a:r>
            <a:r>
              <a:rPr lang="en-US" sz="2400" dirty="0" smtClean="0"/>
              <a:t> de </a:t>
            </a:r>
            <a:r>
              <a:rPr lang="en-US" sz="2400" dirty="0" err="1" smtClean="0"/>
              <a:t>vacaciones</a:t>
            </a:r>
            <a:r>
              <a:rPr lang="en-US" sz="2400" dirty="0" smtClean="0"/>
              <a:t>: to go on vacation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hiciste</a:t>
            </a:r>
            <a:r>
              <a:rPr lang="en-US" sz="2400" dirty="0" smtClean="0"/>
              <a:t>? : what did you do?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pasó</a:t>
            </a:r>
            <a:r>
              <a:rPr lang="en-US" sz="2400" dirty="0" smtClean="0"/>
              <a:t>?: what happened?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a vacation…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Regresar</a:t>
            </a:r>
            <a:r>
              <a:rPr lang="en-US" sz="2800" dirty="0" smtClean="0"/>
              <a:t>: to return</a:t>
            </a:r>
          </a:p>
          <a:p>
            <a:r>
              <a:rPr lang="en-US" sz="2800" dirty="0" err="1" smtClean="0"/>
              <a:t>Salir</a:t>
            </a:r>
            <a:r>
              <a:rPr lang="en-US" sz="2800" dirty="0" smtClean="0"/>
              <a:t>: to leave/go out</a:t>
            </a:r>
          </a:p>
          <a:p>
            <a:r>
              <a:rPr lang="en-US" sz="2800" dirty="0" err="1" smtClean="0"/>
              <a:t>Tremendo</a:t>
            </a:r>
            <a:r>
              <a:rPr lang="en-US" sz="2800" dirty="0" smtClean="0"/>
              <a:t>: tremendous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viaje</a:t>
            </a:r>
            <a:r>
              <a:rPr lang="en-US" sz="2800" dirty="0" smtClean="0"/>
              <a:t>: the trip</a:t>
            </a:r>
          </a:p>
          <a:p>
            <a:r>
              <a:rPr lang="en-US" sz="2800" dirty="0" smtClean="0"/>
              <a:t>Durante: during</a:t>
            </a:r>
          </a:p>
          <a:p>
            <a:r>
              <a:rPr lang="en-US" sz="2800" dirty="0" err="1" smtClean="0"/>
              <a:t>Tarde</a:t>
            </a:r>
            <a:r>
              <a:rPr lang="en-US" sz="2800" dirty="0" smtClean="0"/>
              <a:t>: late</a:t>
            </a:r>
          </a:p>
          <a:p>
            <a:r>
              <a:rPr lang="en-US" sz="2800" dirty="0" err="1" smtClean="0"/>
              <a:t>Temprano</a:t>
            </a:r>
            <a:r>
              <a:rPr lang="en-US" sz="2800" dirty="0" smtClean="0"/>
              <a:t>: early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2890</TotalTime>
  <Words>270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Travel Vocab!</vt:lpstr>
      <vt:lpstr>Places to visit on vacation…</vt:lpstr>
      <vt:lpstr>Things to see on vacation…</vt:lpstr>
      <vt:lpstr>Things to do on vacation…</vt:lpstr>
      <vt:lpstr>Ways to travel…</vt:lpstr>
      <vt:lpstr>Talking about a vacation…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Vocab!</dc:title>
  <dc:creator>Lauren Houser</dc:creator>
  <cp:lastModifiedBy>Lauren Houser</cp:lastModifiedBy>
  <cp:revision>7</cp:revision>
  <dcterms:created xsi:type="dcterms:W3CDTF">2015-01-07T14:50:20Z</dcterms:created>
  <dcterms:modified xsi:type="dcterms:W3CDTF">2015-01-09T15:00:52Z</dcterms:modified>
</cp:coreProperties>
</file>