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6" r:id="rId9"/>
    <p:sldId id="262" r:id="rId10"/>
    <p:sldId id="267" r:id="rId11"/>
    <p:sldId id="265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D9E30BF-AC52-4B1C-9B27-171991F03F6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98F4D5-9CE9-492C-8B35-3D92E4BAC238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30BF-AC52-4B1C-9B27-171991F03F6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F4D5-9CE9-492C-8B35-3D92E4BAC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30BF-AC52-4B1C-9B27-171991F03F6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F4D5-9CE9-492C-8B35-3D92E4BAC2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9E30BF-AC52-4B1C-9B27-171991F03F6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98F4D5-9CE9-492C-8B35-3D92E4BAC23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30BF-AC52-4B1C-9B27-171991F03F6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98F4D5-9CE9-492C-8B35-3D92E4BAC23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9E30BF-AC52-4B1C-9B27-171991F03F6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98F4D5-9CE9-492C-8B35-3D92E4BAC23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9E30BF-AC52-4B1C-9B27-171991F03F6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D98F4D5-9CE9-492C-8B35-3D92E4BAC23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30BF-AC52-4B1C-9B27-171991F03F6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98F4D5-9CE9-492C-8B35-3D92E4BAC23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30BF-AC52-4B1C-9B27-171991F03F6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98F4D5-9CE9-492C-8B35-3D92E4BAC2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9E30BF-AC52-4B1C-9B27-171991F03F6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98F4D5-9CE9-492C-8B35-3D92E4BAC23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D9E30BF-AC52-4B1C-9B27-171991F03F6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6D98F4D5-9CE9-492C-8B35-3D92E4BAC23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D9E30BF-AC52-4B1C-9B27-171991F03F6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6D98F4D5-9CE9-492C-8B35-3D92E4BAC23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Tiempo</a:t>
            </a:r>
            <a:r>
              <a:rPr lang="en-US" dirty="0" smtClean="0"/>
              <a:t> y Las </a:t>
            </a:r>
            <a:r>
              <a:rPr lang="en-US" dirty="0" err="1" smtClean="0"/>
              <a:t>Estaciones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1.) ¿</a:t>
            </a:r>
            <a:r>
              <a:rPr lang="en-US" sz="3600" dirty="0" err="1" smtClean="0"/>
              <a:t>Nieva</a:t>
            </a:r>
            <a:r>
              <a:rPr lang="en-US" sz="3600" dirty="0" smtClean="0"/>
              <a:t> en el </a:t>
            </a:r>
            <a:r>
              <a:rPr lang="en-US" sz="3600" dirty="0" err="1" smtClean="0"/>
              <a:t>verano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2.) ¿</a:t>
            </a:r>
            <a:r>
              <a:rPr lang="en-US" sz="3600" dirty="0" err="1" smtClean="0"/>
              <a:t>Llueve</a:t>
            </a:r>
            <a:r>
              <a:rPr lang="en-US" sz="3600" dirty="0" smtClean="0"/>
              <a:t> en </a:t>
            </a:r>
            <a:r>
              <a:rPr lang="en-US" sz="3600" dirty="0" err="1" smtClean="0"/>
              <a:t>abril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5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¿En </a:t>
            </a:r>
            <a:r>
              <a:rPr lang="en-US" sz="3200" b="1" dirty="0" err="1" smtClean="0"/>
              <a:t>qué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meses</a:t>
            </a:r>
            <a:r>
              <a:rPr lang="en-US" sz="3200" b="1" dirty="0" smtClean="0"/>
              <a:t> (weather)?</a:t>
            </a:r>
          </a:p>
          <a:p>
            <a:r>
              <a:rPr lang="en-US" sz="3200" b="1" dirty="0" smtClean="0"/>
              <a:t>In what months (weather)?</a:t>
            </a:r>
          </a:p>
          <a:p>
            <a:r>
              <a:rPr lang="en-US" sz="3200" dirty="0" smtClean="0"/>
              <a:t>Response:</a:t>
            </a:r>
          </a:p>
          <a:p>
            <a:r>
              <a:rPr lang="en-US" sz="3200" dirty="0" smtClean="0"/>
              <a:t>En (months) (weather)</a:t>
            </a:r>
          </a:p>
          <a:p>
            <a:r>
              <a:rPr lang="en-US" sz="3200" dirty="0" smtClean="0"/>
              <a:t>In (months) (weather)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1.) It is cold</a:t>
            </a:r>
          </a:p>
          <a:p>
            <a:r>
              <a:rPr lang="en-US" sz="2800" dirty="0" smtClean="0"/>
              <a:t>2.) It rains</a:t>
            </a:r>
          </a:p>
          <a:p>
            <a:r>
              <a:rPr lang="en-US" sz="2800" dirty="0" smtClean="0"/>
              <a:t>3.) It is windy</a:t>
            </a:r>
          </a:p>
          <a:p>
            <a:r>
              <a:rPr lang="en-US" sz="2800" dirty="0" smtClean="0"/>
              <a:t>4.) ¿</a:t>
            </a:r>
            <a:r>
              <a:rPr lang="en-US" sz="2800" dirty="0" err="1" smtClean="0"/>
              <a:t>Qué</a:t>
            </a:r>
            <a:r>
              <a:rPr lang="en-US" sz="2800" dirty="0" smtClean="0"/>
              <a:t> </a:t>
            </a:r>
            <a:r>
              <a:rPr lang="en-US" sz="2800" dirty="0" err="1" smtClean="0"/>
              <a:t>tiempo</a:t>
            </a:r>
            <a:r>
              <a:rPr lang="en-US" sz="2800" dirty="0" smtClean="0"/>
              <a:t> </a:t>
            </a:r>
            <a:r>
              <a:rPr lang="en-US" sz="2800" dirty="0" err="1" smtClean="0"/>
              <a:t>hace</a:t>
            </a:r>
            <a:r>
              <a:rPr lang="en-US" sz="2800" dirty="0" smtClean="0"/>
              <a:t> en el </a:t>
            </a:r>
            <a:r>
              <a:rPr lang="en-US" sz="2800" dirty="0" err="1" smtClean="0"/>
              <a:t>invierno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5.) ¿</a:t>
            </a:r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calor</a:t>
            </a:r>
            <a:r>
              <a:rPr lang="en-US" sz="2800" dirty="0" smtClean="0"/>
              <a:t> en </a:t>
            </a:r>
            <a:r>
              <a:rPr lang="en-US" sz="2800" dirty="0" err="1" smtClean="0"/>
              <a:t>diciembre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6.) ¿</a:t>
            </a:r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viento</a:t>
            </a:r>
            <a:r>
              <a:rPr lang="en-US" sz="2800" dirty="0" smtClean="0"/>
              <a:t> en el </a:t>
            </a:r>
            <a:r>
              <a:rPr lang="en-US" sz="2800" dirty="0" err="1" smtClean="0"/>
              <a:t>otoño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practicar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85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 primavera: the spring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verano</a:t>
            </a:r>
            <a:r>
              <a:rPr lang="en-US" sz="3200" dirty="0" smtClean="0"/>
              <a:t>: the summer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otoño</a:t>
            </a:r>
            <a:r>
              <a:rPr lang="en-US" sz="3200" dirty="0" smtClean="0"/>
              <a:t>: the fall 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invierno</a:t>
            </a:r>
            <a:r>
              <a:rPr lang="en-US" sz="3200" dirty="0" smtClean="0"/>
              <a:t>: the winter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Seasons: Las </a:t>
            </a:r>
            <a:r>
              <a:rPr lang="en-US" dirty="0" err="1" smtClean="0"/>
              <a:t>Estaciones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3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Hace</a:t>
            </a:r>
            <a:r>
              <a:rPr lang="en-US" sz="2800" dirty="0" smtClean="0"/>
              <a:t> sol: it’s sunny</a:t>
            </a:r>
          </a:p>
          <a:p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calor</a:t>
            </a:r>
            <a:r>
              <a:rPr lang="en-US" sz="2800" dirty="0" smtClean="0"/>
              <a:t>: it’s hot</a:t>
            </a:r>
          </a:p>
          <a:p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frío</a:t>
            </a:r>
            <a:r>
              <a:rPr lang="en-US" sz="2800" dirty="0" smtClean="0"/>
              <a:t>: it’s cold</a:t>
            </a:r>
          </a:p>
          <a:p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viento</a:t>
            </a:r>
            <a:r>
              <a:rPr lang="en-US" sz="2800" dirty="0" smtClean="0"/>
              <a:t>: it’s windy</a:t>
            </a:r>
          </a:p>
          <a:p>
            <a:r>
              <a:rPr lang="en-US" sz="2800" dirty="0" err="1" smtClean="0"/>
              <a:t>Llueve</a:t>
            </a:r>
            <a:r>
              <a:rPr lang="en-US" sz="2800" dirty="0" smtClean="0"/>
              <a:t>: it rains</a:t>
            </a:r>
          </a:p>
          <a:p>
            <a:r>
              <a:rPr lang="en-US" sz="2800" dirty="0" err="1" smtClean="0"/>
              <a:t>Nieva</a:t>
            </a:r>
            <a:r>
              <a:rPr lang="en-US" sz="2800" dirty="0" smtClean="0"/>
              <a:t>: it snows</a:t>
            </a:r>
          </a:p>
          <a:p>
            <a:r>
              <a:rPr lang="en-US" sz="2800" dirty="0" err="1" smtClean="0"/>
              <a:t>Está</a:t>
            </a:r>
            <a:r>
              <a:rPr lang="en-US" sz="2800" dirty="0" smtClean="0"/>
              <a:t> </a:t>
            </a:r>
            <a:r>
              <a:rPr lang="en-US" sz="2800" dirty="0" err="1" smtClean="0"/>
              <a:t>nublado</a:t>
            </a:r>
            <a:r>
              <a:rPr lang="en-US" sz="2800" dirty="0" smtClean="0"/>
              <a:t>: it’s cloudy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Tiempo</a:t>
            </a:r>
            <a:r>
              <a:rPr lang="en-US" dirty="0" smtClean="0"/>
              <a:t>: The Weather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2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Qué</a:t>
            </a:r>
            <a:r>
              <a:rPr lang="en-US" sz="2800" dirty="0" smtClean="0"/>
              <a:t> </a:t>
            </a:r>
            <a:r>
              <a:rPr lang="en-US" sz="2800" dirty="0" err="1" smtClean="0"/>
              <a:t>tiempo</a:t>
            </a:r>
            <a:r>
              <a:rPr lang="en-US" sz="2800" dirty="0" smtClean="0"/>
              <a:t> </a:t>
            </a:r>
            <a:r>
              <a:rPr lang="en-US" sz="2800" dirty="0" err="1" smtClean="0"/>
              <a:t>hace</a:t>
            </a:r>
            <a:r>
              <a:rPr lang="en-US" sz="2800" dirty="0" smtClean="0"/>
              <a:t>? : What’s the weather like?</a:t>
            </a:r>
          </a:p>
          <a:p>
            <a:r>
              <a:rPr lang="en-US" sz="2800" dirty="0" smtClean="0"/>
              <a:t>Response:</a:t>
            </a:r>
          </a:p>
          <a:p>
            <a:pPr lvl="1"/>
            <a:r>
              <a:rPr lang="en-US" sz="2800" dirty="0" smtClean="0"/>
              <a:t>Respond with one of the weather phrases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the weather…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La primavera: </a:t>
            </a:r>
            <a:r>
              <a:rPr lang="en-US" sz="2800" b="1" dirty="0" err="1" smtClean="0"/>
              <a:t>marzo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abril</a:t>
            </a:r>
            <a:r>
              <a:rPr lang="en-US" sz="2800" b="1" dirty="0" smtClean="0"/>
              <a:t>, mayo</a:t>
            </a:r>
          </a:p>
          <a:p>
            <a:pPr lvl="1" algn="l"/>
            <a:r>
              <a:rPr lang="en-US" sz="2800" dirty="0" smtClean="0"/>
              <a:t>-</a:t>
            </a:r>
            <a:r>
              <a:rPr lang="en-US" sz="2800" dirty="0" err="1" smtClean="0"/>
              <a:t>Hace</a:t>
            </a:r>
            <a:r>
              <a:rPr lang="en-US" sz="2800" dirty="0" smtClean="0"/>
              <a:t> sol</a:t>
            </a:r>
          </a:p>
          <a:p>
            <a:pPr lvl="1" algn="l"/>
            <a:r>
              <a:rPr lang="en-US" sz="2800" dirty="0" smtClean="0"/>
              <a:t>-</a:t>
            </a:r>
            <a:r>
              <a:rPr lang="en-US" sz="2800" dirty="0" err="1" smtClean="0"/>
              <a:t>Llueve</a:t>
            </a:r>
            <a:endParaRPr lang="en-US" sz="2800" dirty="0" smtClean="0"/>
          </a:p>
          <a:p>
            <a:pPr lvl="1" algn="l"/>
            <a:r>
              <a:rPr lang="en-US" sz="2800" dirty="0" smtClean="0"/>
              <a:t>-</a:t>
            </a:r>
            <a:r>
              <a:rPr lang="en-US" sz="2800" dirty="0" err="1" smtClean="0"/>
              <a:t>Está</a:t>
            </a:r>
            <a:r>
              <a:rPr lang="en-US" sz="2800" dirty="0" smtClean="0"/>
              <a:t> </a:t>
            </a:r>
            <a:r>
              <a:rPr lang="en-US" sz="2800" dirty="0" err="1" smtClean="0"/>
              <a:t>nublado</a:t>
            </a:r>
            <a:endParaRPr lang="en-US" sz="2800" dirty="0" smtClean="0"/>
          </a:p>
          <a:p>
            <a:pPr algn="l"/>
            <a:r>
              <a:rPr lang="en-US" sz="2800" b="1" dirty="0" smtClean="0"/>
              <a:t>El </a:t>
            </a:r>
            <a:r>
              <a:rPr lang="en-US" sz="2800" b="1" dirty="0" err="1" smtClean="0"/>
              <a:t>verano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junio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julio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agosto</a:t>
            </a:r>
            <a:endParaRPr lang="en-US" sz="2800" b="1" dirty="0" smtClean="0"/>
          </a:p>
          <a:p>
            <a:pPr lvl="1" algn="l"/>
            <a:r>
              <a:rPr lang="en-US" sz="2800" dirty="0" smtClean="0"/>
              <a:t>-</a:t>
            </a:r>
            <a:r>
              <a:rPr lang="en-US" sz="2800" dirty="0" err="1" smtClean="0"/>
              <a:t>Hace</a:t>
            </a:r>
            <a:r>
              <a:rPr lang="en-US" sz="2800" dirty="0" smtClean="0"/>
              <a:t> sol</a:t>
            </a:r>
          </a:p>
          <a:p>
            <a:pPr lvl="1" algn="l"/>
            <a:r>
              <a:rPr lang="en-US" sz="2800" dirty="0" smtClean="0"/>
              <a:t>-</a:t>
            </a:r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calor</a:t>
            </a: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49"/>
            <a:ext cx="8229600" cy="681251"/>
          </a:xfrm>
        </p:spPr>
        <p:txBody>
          <a:bodyPr>
            <a:normAutofit/>
          </a:bodyPr>
          <a:lstStyle/>
          <a:p>
            <a:r>
              <a:rPr lang="en-US" dirty="0" smtClean="0"/>
              <a:t>Associating Weather with the Seasons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7000" b="1" dirty="0"/>
              <a:t>El </a:t>
            </a:r>
            <a:r>
              <a:rPr lang="en-US" sz="7000" b="1" dirty="0" err="1"/>
              <a:t>otoño</a:t>
            </a:r>
            <a:r>
              <a:rPr lang="en-US" sz="7000" b="1" dirty="0"/>
              <a:t>: </a:t>
            </a:r>
            <a:r>
              <a:rPr lang="en-US" sz="7000" b="1" dirty="0" err="1"/>
              <a:t>septiembre</a:t>
            </a:r>
            <a:r>
              <a:rPr lang="en-US" sz="7000" b="1" dirty="0"/>
              <a:t>, </a:t>
            </a:r>
            <a:r>
              <a:rPr lang="en-US" sz="7000" b="1" dirty="0" err="1"/>
              <a:t>octubre</a:t>
            </a:r>
            <a:r>
              <a:rPr lang="en-US" sz="7000" b="1" dirty="0"/>
              <a:t>, </a:t>
            </a:r>
            <a:r>
              <a:rPr lang="en-US" sz="7000" b="1" dirty="0" err="1"/>
              <a:t>noviembre</a:t>
            </a:r>
            <a:endParaRPr lang="en-US" sz="7000" b="1" dirty="0"/>
          </a:p>
          <a:p>
            <a:pPr lvl="1" algn="l"/>
            <a:r>
              <a:rPr lang="en-US" sz="7000" dirty="0"/>
              <a:t>-</a:t>
            </a:r>
            <a:r>
              <a:rPr lang="en-US" sz="7000" dirty="0" err="1"/>
              <a:t>Hace</a:t>
            </a:r>
            <a:r>
              <a:rPr lang="en-US" sz="7000" dirty="0"/>
              <a:t> </a:t>
            </a:r>
            <a:r>
              <a:rPr lang="en-US" sz="7000" dirty="0" err="1"/>
              <a:t>viento</a:t>
            </a:r>
            <a:endParaRPr lang="en-US" sz="7000" dirty="0"/>
          </a:p>
          <a:p>
            <a:pPr lvl="1" algn="l"/>
            <a:r>
              <a:rPr lang="en-US" sz="7000" dirty="0"/>
              <a:t>-</a:t>
            </a:r>
            <a:r>
              <a:rPr lang="en-US" sz="7000" dirty="0" err="1"/>
              <a:t>Hace</a:t>
            </a:r>
            <a:r>
              <a:rPr lang="en-US" sz="7000" dirty="0"/>
              <a:t> sol</a:t>
            </a:r>
          </a:p>
          <a:p>
            <a:pPr lvl="1" algn="l"/>
            <a:r>
              <a:rPr lang="en-US" sz="7000" dirty="0"/>
              <a:t>-</a:t>
            </a:r>
            <a:r>
              <a:rPr lang="en-US" sz="7000" dirty="0" err="1"/>
              <a:t>Llueve</a:t>
            </a:r>
            <a:endParaRPr lang="en-US" sz="7000" dirty="0"/>
          </a:p>
          <a:p>
            <a:pPr lvl="1" algn="l"/>
            <a:r>
              <a:rPr lang="en-US" sz="7000" dirty="0"/>
              <a:t>-</a:t>
            </a:r>
            <a:r>
              <a:rPr lang="en-US" sz="7000" dirty="0" err="1"/>
              <a:t>Está</a:t>
            </a:r>
            <a:r>
              <a:rPr lang="en-US" sz="7000" dirty="0"/>
              <a:t> </a:t>
            </a:r>
            <a:r>
              <a:rPr lang="en-US" sz="7000" dirty="0" err="1"/>
              <a:t>nublado</a:t>
            </a:r>
            <a:endParaRPr lang="en-US" sz="7000" dirty="0"/>
          </a:p>
          <a:p>
            <a:pPr algn="l"/>
            <a:r>
              <a:rPr lang="en-US" sz="7000" b="1" dirty="0"/>
              <a:t>El </a:t>
            </a:r>
            <a:r>
              <a:rPr lang="en-US" sz="7000" b="1" dirty="0" err="1"/>
              <a:t>invierno</a:t>
            </a:r>
            <a:r>
              <a:rPr lang="en-US" sz="7000" b="1" dirty="0"/>
              <a:t>: </a:t>
            </a:r>
            <a:r>
              <a:rPr lang="en-US" sz="7000" b="1" dirty="0" err="1"/>
              <a:t>diciembre</a:t>
            </a:r>
            <a:r>
              <a:rPr lang="en-US" sz="7000" b="1" dirty="0"/>
              <a:t>, </a:t>
            </a:r>
            <a:r>
              <a:rPr lang="en-US" sz="7000" b="1" dirty="0" err="1"/>
              <a:t>enero</a:t>
            </a:r>
            <a:r>
              <a:rPr lang="en-US" sz="7000" b="1" dirty="0"/>
              <a:t>, </a:t>
            </a:r>
            <a:r>
              <a:rPr lang="en-US" sz="7000" b="1" dirty="0" err="1"/>
              <a:t>febrero</a:t>
            </a:r>
            <a:endParaRPr lang="en-US" sz="7000" b="1" dirty="0"/>
          </a:p>
          <a:p>
            <a:pPr lvl="1" algn="l"/>
            <a:r>
              <a:rPr lang="en-US" sz="7000" dirty="0"/>
              <a:t>-</a:t>
            </a:r>
            <a:r>
              <a:rPr lang="en-US" sz="7000" dirty="0" err="1"/>
              <a:t>Hace</a:t>
            </a:r>
            <a:r>
              <a:rPr lang="en-US" sz="7000" dirty="0"/>
              <a:t> </a:t>
            </a:r>
            <a:r>
              <a:rPr lang="en-US" sz="7000" dirty="0" err="1"/>
              <a:t>frío</a:t>
            </a:r>
            <a:endParaRPr lang="en-US" sz="7000" dirty="0"/>
          </a:p>
          <a:p>
            <a:pPr lvl="1" algn="l"/>
            <a:r>
              <a:rPr lang="en-US" sz="7000" dirty="0"/>
              <a:t>-</a:t>
            </a:r>
            <a:r>
              <a:rPr lang="en-US" sz="7000" dirty="0" err="1"/>
              <a:t>Hace</a:t>
            </a:r>
            <a:r>
              <a:rPr lang="en-US" sz="7000" dirty="0"/>
              <a:t> </a:t>
            </a:r>
            <a:r>
              <a:rPr lang="en-US" sz="7000" dirty="0" err="1"/>
              <a:t>viento</a:t>
            </a:r>
            <a:endParaRPr lang="en-US" sz="7000" dirty="0"/>
          </a:p>
          <a:p>
            <a:pPr lvl="1" algn="l"/>
            <a:r>
              <a:rPr lang="en-US" sz="7000" dirty="0"/>
              <a:t>-</a:t>
            </a:r>
            <a:r>
              <a:rPr lang="en-US" sz="7000" dirty="0" err="1"/>
              <a:t>Está</a:t>
            </a:r>
            <a:r>
              <a:rPr lang="en-US" sz="7000" dirty="0"/>
              <a:t> </a:t>
            </a:r>
            <a:r>
              <a:rPr lang="en-US" sz="7000" dirty="0" err="1"/>
              <a:t>nublado</a:t>
            </a:r>
            <a:endParaRPr lang="en-US" sz="7000" dirty="0"/>
          </a:p>
          <a:p>
            <a:pPr lvl="1" algn="l"/>
            <a:r>
              <a:rPr lang="en-US" sz="7000" dirty="0"/>
              <a:t>-</a:t>
            </a:r>
            <a:r>
              <a:rPr lang="en-US" sz="7000" dirty="0" err="1"/>
              <a:t>Nieva</a:t>
            </a:r>
            <a:endParaRPr lang="en-US" sz="7000" dirty="0"/>
          </a:p>
          <a:p>
            <a:pPr lvl="1" algn="l"/>
            <a:r>
              <a:rPr lang="en-US" sz="7000" dirty="0"/>
              <a:t>-</a:t>
            </a:r>
            <a:r>
              <a:rPr lang="en-US" sz="7000" dirty="0" err="1"/>
              <a:t>Llueve</a:t>
            </a:r>
            <a:endParaRPr lang="en-US" sz="7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35560"/>
            <a:ext cx="4114800" cy="70104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3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¿</a:t>
            </a:r>
            <a:r>
              <a:rPr lang="en-US" sz="2800" b="1" dirty="0" err="1" smtClean="0"/>
              <a:t>Qué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tiempo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hace</a:t>
            </a:r>
            <a:r>
              <a:rPr lang="en-US" sz="2800" b="1" dirty="0" smtClean="0"/>
              <a:t> en (season or month)?</a:t>
            </a:r>
          </a:p>
          <a:p>
            <a:pPr lvl="1"/>
            <a:r>
              <a:rPr lang="en-US" sz="2800" dirty="0" smtClean="0"/>
              <a:t>What is the weather like in (season or month)</a:t>
            </a:r>
          </a:p>
          <a:p>
            <a:r>
              <a:rPr lang="en-US" sz="2800" i="1" dirty="0" smtClean="0"/>
              <a:t>Response: </a:t>
            </a:r>
          </a:p>
          <a:p>
            <a:pPr lvl="1"/>
            <a:r>
              <a:rPr lang="en-US" sz="2800" dirty="0" smtClean="0"/>
              <a:t>En (season or month) + (weather)</a:t>
            </a:r>
          </a:p>
          <a:p>
            <a:pPr lvl="1"/>
            <a:r>
              <a:rPr lang="en-US" sz="2800" dirty="0" smtClean="0"/>
              <a:t>En </a:t>
            </a:r>
            <a:r>
              <a:rPr lang="en-US" sz="2800" dirty="0" err="1" smtClean="0"/>
              <a:t>febrero</a:t>
            </a:r>
            <a:r>
              <a:rPr lang="en-US" sz="2800" dirty="0" smtClean="0"/>
              <a:t>, </a:t>
            </a:r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frío</a:t>
            </a:r>
            <a:r>
              <a:rPr lang="en-US" sz="2800" dirty="0" smtClean="0"/>
              <a:t>. </a:t>
            </a:r>
          </a:p>
          <a:p>
            <a:pPr lvl="1"/>
            <a:r>
              <a:rPr lang="en-US" sz="2800" dirty="0" smtClean="0"/>
              <a:t>In February, it’s cold.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the weather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 smtClean="0"/>
              <a:t>1.) ¿</a:t>
            </a:r>
            <a:r>
              <a:rPr lang="en-US" sz="3200" dirty="0" err="1" smtClean="0"/>
              <a:t>Qué</a:t>
            </a:r>
            <a:r>
              <a:rPr lang="en-US" sz="3200" dirty="0" smtClean="0"/>
              <a:t> </a:t>
            </a:r>
            <a:r>
              <a:rPr lang="en-US" sz="3200" dirty="0" err="1" smtClean="0"/>
              <a:t>tiempo</a:t>
            </a:r>
            <a:r>
              <a:rPr lang="en-US" sz="3200" dirty="0" smtClean="0"/>
              <a:t> </a:t>
            </a:r>
            <a:r>
              <a:rPr lang="en-US" sz="3200" dirty="0" err="1" smtClean="0"/>
              <a:t>hace</a:t>
            </a:r>
            <a:r>
              <a:rPr lang="en-US" sz="3200" dirty="0" smtClean="0"/>
              <a:t> en </a:t>
            </a:r>
            <a:r>
              <a:rPr lang="en-US" sz="3200" dirty="0" err="1" smtClean="0"/>
              <a:t>julio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2.) </a:t>
            </a:r>
            <a:r>
              <a:rPr lang="en-US" sz="3200" dirty="0"/>
              <a:t>¿</a:t>
            </a:r>
            <a:r>
              <a:rPr lang="en-US" sz="3200" dirty="0" err="1"/>
              <a:t>Qué</a:t>
            </a:r>
            <a:r>
              <a:rPr lang="en-US" sz="3200" dirty="0"/>
              <a:t> </a:t>
            </a:r>
            <a:r>
              <a:rPr lang="en-US" sz="3200" dirty="0" err="1"/>
              <a:t>tiempo</a:t>
            </a:r>
            <a:r>
              <a:rPr lang="en-US" sz="3200" dirty="0"/>
              <a:t> </a:t>
            </a:r>
            <a:r>
              <a:rPr lang="en-US" sz="3200" dirty="0" err="1"/>
              <a:t>hace</a:t>
            </a:r>
            <a:r>
              <a:rPr lang="en-US" sz="3200" dirty="0"/>
              <a:t> en </a:t>
            </a:r>
            <a:r>
              <a:rPr lang="en-US" sz="3200" dirty="0" err="1" smtClean="0"/>
              <a:t>diciembre</a:t>
            </a:r>
            <a:r>
              <a:rPr lang="en-US" sz="3200" dirty="0" smtClean="0"/>
              <a:t>?</a:t>
            </a:r>
            <a:endParaRPr lang="en-US" sz="32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5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¿(weather) en (month or season)?</a:t>
            </a:r>
          </a:p>
          <a:p>
            <a:r>
              <a:rPr lang="en-US" sz="2800" dirty="0" smtClean="0"/>
              <a:t>-Is it (weather) in (season/month)?</a:t>
            </a:r>
          </a:p>
          <a:p>
            <a:r>
              <a:rPr lang="en-US" sz="2800" dirty="0" smtClean="0"/>
              <a:t>EX: </a:t>
            </a:r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calor</a:t>
            </a:r>
            <a:r>
              <a:rPr lang="en-US" sz="2800" dirty="0" smtClean="0"/>
              <a:t> en el </a:t>
            </a:r>
            <a:r>
              <a:rPr lang="en-US" sz="2800" dirty="0" err="1" smtClean="0"/>
              <a:t>invierno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Is it hot in the winter? </a:t>
            </a:r>
          </a:p>
          <a:p>
            <a:r>
              <a:rPr lang="en-US" sz="2800" b="1" dirty="0" smtClean="0"/>
              <a:t>Response:</a:t>
            </a:r>
          </a:p>
          <a:p>
            <a:pPr lvl="1"/>
            <a:r>
              <a:rPr lang="en-US" sz="2800" dirty="0" err="1" smtClean="0"/>
              <a:t>Sí</a:t>
            </a:r>
            <a:r>
              <a:rPr lang="en-US" sz="2800" dirty="0" smtClean="0"/>
              <a:t>, (weather) en (month or season)</a:t>
            </a:r>
          </a:p>
          <a:p>
            <a:pPr lvl="1"/>
            <a:r>
              <a:rPr lang="en-US" sz="2800" dirty="0" smtClean="0"/>
              <a:t>No, no (weather) en (month or season), (correct weather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EX: No, no </a:t>
            </a:r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calor</a:t>
            </a:r>
            <a:r>
              <a:rPr lang="en-US" sz="2800" dirty="0" smtClean="0"/>
              <a:t> en el </a:t>
            </a:r>
            <a:r>
              <a:rPr lang="en-US" sz="2800" dirty="0" err="1" smtClean="0"/>
              <a:t>invierno</a:t>
            </a:r>
            <a:r>
              <a:rPr lang="en-US" sz="2800" dirty="0" smtClean="0"/>
              <a:t>, </a:t>
            </a:r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frío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the weather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0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3808</TotalTime>
  <Words>400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BlackTie</vt:lpstr>
      <vt:lpstr>El Tiempo y Las Estaciones</vt:lpstr>
      <vt:lpstr>The Seasons: Las Estaciones </vt:lpstr>
      <vt:lpstr>El Tiempo: The Weather</vt:lpstr>
      <vt:lpstr>Describing the weather…</vt:lpstr>
      <vt:lpstr>Associating Weather with the Seasons</vt:lpstr>
      <vt:lpstr>PowerPoint Presentation</vt:lpstr>
      <vt:lpstr>Describing the weather</vt:lpstr>
      <vt:lpstr>PowerPoint Presentation</vt:lpstr>
      <vt:lpstr>Describing the weather </vt:lpstr>
      <vt:lpstr>PowerPoint Presentation</vt:lpstr>
      <vt:lpstr>PowerPoint Presentation</vt:lpstr>
      <vt:lpstr>Vamos a practicar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Tiempo y Las Estaciones</dc:title>
  <dc:creator> </dc:creator>
  <cp:lastModifiedBy>Lauren Houser</cp:lastModifiedBy>
  <cp:revision>13</cp:revision>
  <dcterms:created xsi:type="dcterms:W3CDTF">2013-08-20T19:41:00Z</dcterms:created>
  <dcterms:modified xsi:type="dcterms:W3CDTF">2014-09-08T22:57:10Z</dcterms:modified>
</cp:coreProperties>
</file>